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FFFFCC"/>
    <a:srgbClr val="CCFFFF"/>
    <a:srgbClr val="66FFFF"/>
    <a:srgbClr val="003300"/>
    <a:srgbClr val="FF66CC"/>
    <a:srgbClr val="009900"/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04DF50-45C8-40AE-A324-D6FA4ABF1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3073A8-FB5B-464E-924B-42634C141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74D460-AD85-4B83-9B33-C39558D1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EA1A-72A5-41AC-A109-843F0ABC2C12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A47A8C-171C-4D84-8D57-5337CD91A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7EA791-EB30-4C23-9809-BDB6E79A1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A666-FA17-4815-8ECD-7CC54D036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849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E41CBF-D6E9-4C95-9FB7-3A5BB55F4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28247F4-C92E-4AA2-9DA2-C914AACF94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A7B458-C6FD-49F1-B197-16F78BFE4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EA1A-72A5-41AC-A109-843F0ABC2C12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C4F207-9597-44E7-8C61-731B9D21E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28B982-2B72-453F-8BE4-AD758AE23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A666-FA17-4815-8ECD-7CC54D036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68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E450A3B-BE66-4C2D-88E7-E9A95831F6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7A38804-057F-4B5A-8604-0179A539F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A73DDB-14E5-4D3C-8339-1125F621F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EA1A-72A5-41AC-A109-843F0ABC2C12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5D8809-943F-4BD4-BA00-8D28A5807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D1AF1B-2664-485C-BC1D-4E835B5CE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A666-FA17-4815-8ECD-7CC54D036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75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E86696-ECB6-410A-B2BA-90EE8AD50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6F104B-7FE3-4FAC-A04F-50ECF6BC7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BACBED-3637-4A9D-8A9A-EDAFB93C9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EA1A-72A5-41AC-A109-843F0ABC2C12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520A8F-E2F5-4C29-B273-AC9BFB524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96B726-73D3-40DD-A6DB-17E7C871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A666-FA17-4815-8ECD-7CC54D036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60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D4EA63-390F-4AA9-BDE2-FF5849786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1F4CE7-915E-4262-9C32-198C101E8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FA9F56-399D-4188-B89F-21BC73D8E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EA1A-72A5-41AC-A109-843F0ABC2C12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8D933B-C5B9-4F94-9F5F-B3611E34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93E5C3-D4B0-45BF-A2DD-C79ED92B5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A666-FA17-4815-8ECD-7CC54D036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0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FF0B3D-2639-47C6-8290-902334EB2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F79A07-C610-4E9E-A8E4-C6643C031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ECE2A8-05A9-432A-80D9-1D5743267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337CE93-31DB-43CE-A9FC-31D735A88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EA1A-72A5-41AC-A109-843F0ABC2C12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E72EB5-2228-46C1-8857-BA889D68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0C4CD6-A149-4229-B175-B32B22ACE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A666-FA17-4815-8ECD-7CC54D036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89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C9B71-540D-4BFD-95ED-E8BB21041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0C3EF6-3DDE-4AED-823E-6909A67B4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38B961-B0F7-4A71-A1A7-72CF30193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6B94917-3103-4FCA-BAFC-46DFA26B05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E37466F-878B-4B67-A84C-8D7247BE9C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D3F0AEA-F22F-4289-91D3-3415C2301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EA1A-72A5-41AC-A109-843F0ABC2C12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7C6356F-B9F0-442A-BD3A-B951F6ED5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65F1AAC-795B-4C59-A7F6-C2CF90E33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A666-FA17-4815-8ECD-7CC54D036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97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9B4BBB-BF7E-41E2-8EA6-91DE2659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55317D5-43BB-483C-A725-F6093406F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EA1A-72A5-41AC-A109-843F0ABC2C12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BBFF579-8CF4-4726-8648-CCA283E8B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9CCEFB3-496F-4E93-BE23-99D3B170F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A666-FA17-4815-8ECD-7CC54D036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91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7CA7EFC-2308-4F01-8826-D737094D3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EA1A-72A5-41AC-A109-843F0ABC2C12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59485A8-BF07-4EDB-8240-6291BC96C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4EDF2A5-F933-47BD-BCEA-F624D829E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A666-FA17-4815-8ECD-7CC54D036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33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CBB8D7-2F96-468B-80A9-93DFFB068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5CE0EB-765A-40EE-B4B7-49C02E181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272CFF6-B39E-4851-9F61-045703D5A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EF2445-7CEC-45B7-943B-FF5553BE8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EA1A-72A5-41AC-A109-843F0ABC2C12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CD53BD-CDCF-41F4-B11F-EBE4F79CE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9D5009-124A-41CF-B8FE-2F62C2518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A666-FA17-4815-8ECD-7CC54D036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293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85C012-67FF-43F9-A44D-845633A81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80ACE7F-D254-460E-A5C4-D6022A52F3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19F0A39-EF98-4403-9AC3-251420F27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FA4419-FAB2-47EB-AD3F-CA9D5662E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EA1A-72A5-41AC-A109-843F0ABC2C12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6E9C94-DBA3-4113-8C45-B6A8C5140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A30A87-FCA9-46B4-879B-03D8C3F3F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A666-FA17-4815-8ECD-7CC54D036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57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12D513-B101-443D-BCFA-091284BAD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45CE7A-773E-468E-9563-56FFB2D23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DD0439-4DB7-459F-8601-64CFE7F704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7EA1A-72A5-41AC-A109-843F0ABC2C12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6FF494-CC72-4A68-B4FE-9F78E00771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32F784-7F02-467C-B31A-890921291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6A666-FA17-4815-8ECD-7CC54D036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73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1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3000" contrast="-1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476677" y="1886569"/>
            <a:ext cx="3982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accent1">
                    <a:lumMod val="75000"/>
                  </a:schemeClr>
                </a:solidFill>
              </a:rPr>
              <a:t>　</a:t>
            </a:r>
            <a:endParaRPr kumimoji="1" lang="en-US" altLang="ja-JP" sz="1200" b="1" dirty="0">
              <a:solidFill>
                <a:srgbClr val="0070C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906646" y="214308"/>
            <a:ext cx="1187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/>
              <a:t>2023/</a:t>
            </a:r>
            <a:r>
              <a:rPr lang="en-US" altLang="ja-JP" sz="1100" b="1" dirty="0"/>
              <a:t>7</a:t>
            </a:r>
            <a:r>
              <a:rPr kumimoji="1" lang="en-US" altLang="ja-JP" sz="1100" b="1" dirty="0" smtClean="0"/>
              <a:t>/</a:t>
            </a:r>
            <a:r>
              <a:rPr lang="en-US" altLang="ja-JP" sz="1100" b="1" dirty="0" smtClean="0"/>
              <a:t>11</a:t>
            </a:r>
            <a:r>
              <a:rPr kumimoji="1" lang="ja-JP" altLang="en-US" sz="1100" b="1" dirty="0" smtClean="0"/>
              <a:t>更新</a:t>
            </a:r>
            <a:endParaRPr kumimoji="1" lang="ja-JP" altLang="en-US" sz="1100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8775" y="169914"/>
            <a:ext cx="7943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accent6">
                    <a:lumMod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運動会が終わってプールが始まるまでの間、全学年対象</a:t>
            </a:r>
            <a:r>
              <a:rPr kumimoji="1" lang="ja-JP" altLang="en-US" sz="1600" b="1" dirty="0" smtClean="0">
                <a:solidFill>
                  <a:schemeClr val="accent6">
                    <a:lumMod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</a:t>
            </a:r>
            <a:r>
              <a:rPr lang="ja-JP" altLang="en-US" sz="1600" b="1" dirty="0">
                <a:solidFill>
                  <a:schemeClr val="accent6">
                    <a:lumMod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スポーツ</a:t>
            </a:r>
            <a:r>
              <a:rPr kumimoji="1" lang="ja-JP" altLang="en-US" sz="1600" b="1" dirty="0" smtClean="0">
                <a:solidFill>
                  <a:schemeClr val="accent6">
                    <a:lumMod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テスト</a:t>
            </a:r>
            <a:r>
              <a:rPr kumimoji="1" lang="ja-JP" altLang="en-US" sz="1600" b="1" dirty="0" smtClean="0">
                <a:solidFill>
                  <a:schemeClr val="accent6">
                    <a:lumMod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を行っていました。</a:t>
            </a:r>
            <a:endParaRPr kumimoji="1" lang="en-US" altLang="ja-JP" sz="1600" b="1" dirty="0">
              <a:solidFill>
                <a:schemeClr val="accent6">
                  <a:lumMod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四角形: 角度付き 8">
            <a:extLst>
              <a:ext uri="{FF2B5EF4-FFF2-40B4-BE49-F238E27FC236}">
                <a16:creationId xmlns:a16="http://schemas.microsoft.com/office/drawing/2014/main" id="{664FB483-31C8-4D79-BA47-126BBACAD795}"/>
              </a:ext>
            </a:extLst>
          </p:cNvPr>
          <p:cNvSpPr/>
          <p:nvPr/>
        </p:nvSpPr>
        <p:spPr>
          <a:xfrm>
            <a:off x="476677" y="476415"/>
            <a:ext cx="8259691" cy="521248"/>
          </a:xfrm>
          <a:prstGeom prst="bevel">
            <a:avLst/>
          </a:prstGeom>
          <a:ln w="3175">
            <a:solidFill>
              <a:schemeClr val="bg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2400" b="1" dirty="0">
                <a:latin typeface="+mj-lt"/>
              </a:rPr>
              <a:t>学校ニュース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A962813-094A-476D-8376-C6BFF797DD76}"/>
              </a:ext>
            </a:extLst>
          </p:cNvPr>
          <p:cNvSpPr txBox="1"/>
          <p:nvPr/>
        </p:nvSpPr>
        <p:spPr>
          <a:xfrm>
            <a:off x="743480" y="1105384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</a:t>
            </a:r>
            <a:r>
              <a:rPr kumimoji="1" lang="ja-JP" altLang="en-US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kumimoji="1" lang="ja-JP" altLang="en-US" sz="2400" dirty="0" smtClean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2000" dirty="0" smtClean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６月</a:t>
            </a:r>
            <a:r>
              <a:rPr lang="ja-JP" altLang="en-US" sz="2000" dirty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</a:t>
            </a:r>
            <a:r>
              <a:rPr lang="ja-JP" altLang="en-US" sz="2000" dirty="0" smtClean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スポーツ</a:t>
            </a:r>
            <a:r>
              <a:rPr lang="ja-JP" altLang="en-US" sz="2000" dirty="0" smtClean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テスト</a:t>
            </a:r>
            <a:r>
              <a:rPr lang="ja-JP" altLang="en-US" sz="2000" dirty="0" smtClean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を実施</a:t>
            </a:r>
            <a:r>
              <a:rPr lang="ja-JP" altLang="en-US" sz="2000" dirty="0" smtClean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しました</a:t>
            </a:r>
            <a:r>
              <a:rPr lang="ja-JP" altLang="en-US" sz="2000" dirty="0" smtClean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kumimoji="1" lang="ja-JP" altLang="en-US" sz="2000" dirty="0" smtClean="0">
              <a:solidFill>
                <a:srgbClr val="0000FF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9" name="スマイル 18"/>
          <p:cNvSpPr/>
          <p:nvPr/>
        </p:nvSpPr>
        <p:spPr>
          <a:xfrm>
            <a:off x="2369001" y="2566920"/>
            <a:ext cx="166254" cy="179796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スマイル 28"/>
          <p:cNvSpPr/>
          <p:nvPr/>
        </p:nvSpPr>
        <p:spPr>
          <a:xfrm>
            <a:off x="2301832" y="2656818"/>
            <a:ext cx="166254" cy="179796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吹き出し 24">
            <a:extLst>
              <a:ext uri="{FF2B5EF4-FFF2-40B4-BE49-F238E27FC236}">
                <a16:creationId xmlns:a16="http://schemas.microsoft.com/office/drawing/2014/main" id="{4732FC1B-A70B-49A7-9BB4-DA81D086883D}"/>
              </a:ext>
            </a:extLst>
          </p:cNvPr>
          <p:cNvSpPr/>
          <p:nvPr/>
        </p:nvSpPr>
        <p:spPr>
          <a:xfrm>
            <a:off x="3569015" y="4044950"/>
            <a:ext cx="2016224" cy="2478997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他にも、握力、ボール投げ、５０メートル走と全８種目の測定を行いました。</a:t>
            </a:r>
            <a:endParaRPr lang="en-US" altLang="ja-JP" sz="1400" dirty="0" smtClean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日ごろから外で遊ぶなど、体を動かすことで、自然と体力をつけることを心がけていきたいです。</a:t>
            </a:r>
            <a:endParaRPr lang="en-US" altLang="ja-JP" sz="1400" dirty="0" smtClean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27" name="図 26" descr="F:\DCIM\129___06\IMG_1725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57" y="4044950"/>
            <a:ext cx="3114461" cy="23176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図 29" descr="F:\DCIM\129___06\IMG_1715.JP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4" t="15513" r="184" b="-4256"/>
          <a:stretch/>
        </p:blipFill>
        <p:spPr bwMode="auto">
          <a:xfrm>
            <a:off x="5815378" y="1625061"/>
            <a:ext cx="3024336" cy="2059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図 31" descr="F:\DCIM\129___06\IMG_1672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16" b="27767"/>
          <a:stretch/>
        </p:blipFill>
        <p:spPr bwMode="auto">
          <a:xfrm>
            <a:off x="3053500" y="1652855"/>
            <a:ext cx="2631172" cy="175479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3" name="図 32" descr="F:\DCIM\129___06\IMG_1707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7" y="4008322"/>
            <a:ext cx="2940232" cy="244126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図 30" descr="F:\DCIM\129___06\IMG_1719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7" y="1652855"/>
            <a:ext cx="2419350" cy="181419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スマイル 27"/>
          <p:cNvSpPr/>
          <p:nvPr/>
        </p:nvSpPr>
        <p:spPr>
          <a:xfrm flipH="1">
            <a:off x="2282161" y="2532055"/>
            <a:ext cx="167519" cy="184768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角丸四角形吹き出し 20"/>
          <p:cNvSpPr/>
          <p:nvPr/>
        </p:nvSpPr>
        <p:spPr>
          <a:xfrm>
            <a:off x="994110" y="3668767"/>
            <a:ext cx="1059660" cy="314058"/>
          </a:xfrm>
          <a:prstGeom prst="wedgeRoundRectCallout">
            <a:avLst>
              <a:gd name="adj1" fmla="val 5573"/>
              <a:gd name="adj2" fmla="val -7088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長座体前屈</a:t>
            </a:r>
            <a:endParaRPr kumimoji="1" lang="ja-JP" altLang="en-US" sz="12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3345294" y="3586410"/>
            <a:ext cx="2098516" cy="303710"/>
          </a:xfrm>
          <a:prstGeom prst="wedgeRoundRectCallout">
            <a:avLst>
              <a:gd name="adj1" fmla="val 11552"/>
              <a:gd name="adj2" fmla="val -10694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２０メートルシャトルラン</a:t>
            </a:r>
            <a:endParaRPr kumimoji="1" lang="ja-JP" altLang="en-US" sz="12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1113393" y="6462033"/>
            <a:ext cx="1070779" cy="311136"/>
          </a:xfrm>
          <a:prstGeom prst="wedgeRoundRectCallout">
            <a:avLst>
              <a:gd name="adj1" fmla="val 5573"/>
              <a:gd name="adj2" fmla="val -7088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立ち幅跳び</a:t>
            </a:r>
            <a:endParaRPr kumimoji="1" lang="ja-JP" altLang="en-US" sz="12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4" name="角丸四角形吹き出し 23"/>
          <p:cNvSpPr/>
          <p:nvPr/>
        </p:nvSpPr>
        <p:spPr>
          <a:xfrm>
            <a:off x="6798732" y="3684744"/>
            <a:ext cx="1107914" cy="282105"/>
          </a:xfrm>
          <a:prstGeom prst="wedgeRoundRectCallout">
            <a:avLst>
              <a:gd name="adj1" fmla="val 5573"/>
              <a:gd name="adj2" fmla="val -7088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上体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起こし</a:t>
            </a:r>
            <a:endParaRPr kumimoji="1" lang="ja-JP" altLang="en-US" sz="12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5" name="角丸四角形吹き出し 34"/>
          <p:cNvSpPr/>
          <p:nvPr/>
        </p:nvSpPr>
        <p:spPr>
          <a:xfrm>
            <a:off x="6798732" y="6491064"/>
            <a:ext cx="1107914" cy="282105"/>
          </a:xfrm>
          <a:prstGeom prst="wedgeRoundRectCallout">
            <a:avLst>
              <a:gd name="adj1" fmla="val 5573"/>
              <a:gd name="adj2" fmla="val -7088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反復横跳び</a:t>
            </a:r>
            <a:endParaRPr kumimoji="1" lang="ja-JP" altLang="en-US" sz="12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4173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2510</TotalTime>
  <Words>98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大和市教育委員会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大和市教育委員会</dc:creator>
  <cp:lastModifiedBy>大和市教育委員会</cp:lastModifiedBy>
  <cp:revision>163</cp:revision>
  <cp:lastPrinted>2021-06-21T04:07:08Z</cp:lastPrinted>
  <dcterms:created xsi:type="dcterms:W3CDTF">2016-02-20T04:13:34Z</dcterms:created>
  <dcterms:modified xsi:type="dcterms:W3CDTF">2023-07-10T04:09:40Z</dcterms:modified>
</cp:coreProperties>
</file>