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comments/comment1.xml" ContentType="application/vnd.openxmlformats-officedocument.presentationml.comments+xml"/>
  <Override PartName="/ppt/comments/comment2.xml" ContentType="application/vnd.openxmlformats-officedocument.presentationml.comment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59"/>
  </p:notesMasterIdLst>
  <p:handoutMasterIdLst>
    <p:handoutMasterId r:id="rId60"/>
  </p:handoutMasterIdLst>
  <p:sldIdLst>
    <p:sldId id="256" r:id="rId2"/>
    <p:sldId id="258" r:id="rId3"/>
    <p:sldId id="262" r:id="rId4"/>
    <p:sldId id="352" r:id="rId5"/>
    <p:sldId id="273" r:id="rId6"/>
    <p:sldId id="275" r:id="rId7"/>
    <p:sldId id="276" r:id="rId8"/>
    <p:sldId id="277" r:id="rId9"/>
    <p:sldId id="362" r:id="rId10"/>
    <p:sldId id="363" r:id="rId11"/>
    <p:sldId id="364" r:id="rId12"/>
    <p:sldId id="365" r:id="rId13"/>
    <p:sldId id="307" r:id="rId14"/>
    <p:sldId id="340" r:id="rId15"/>
    <p:sldId id="345" r:id="rId16"/>
    <p:sldId id="346" r:id="rId17"/>
    <p:sldId id="351" r:id="rId18"/>
    <p:sldId id="318" r:id="rId19"/>
    <p:sldId id="319" r:id="rId20"/>
    <p:sldId id="320" r:id="rId21"/>
    <p:sldId id="335" r:id="rId22"/>
    <p:sldId id="336" r:id="rId23"/>
    <p:sldId id="333" r:id="rId24"/>
    <p:sldId id="332" r:id="rId25"/>
    <p:sldId id="349" r:id="rId26"/>
    <p:sldId id="300" r:id="rId27"/>
    <p:sldId id="328" r:id="rId28"/>
    <p:sldId id="310" r:id="rId29"/>
    <p:sldId id="329" r:id="rId30"/>
    <p:sldId id="326" r:id="rId31"/>
    <p:sldId id="327" r:id="rId32"/>
    <p:sldId id="314" r:id="rId33"/>
    <p:sldId id="337" r:id="rId34"/>
    <p:sldId id="350" r:id="rId35"/>
    <p:sldId id="312" r:id="rId36"/>
    <p:sldId id="313" r:id="rId37"/>
    <p:sldId id="315" r:id="rId38"/>
    <p:sldId id="317" r:id="rId39"/>
    <p:sldId id="338" r:id="rId40"/>
    <p:sldId id="283" r:id="rId41"/>
    <p:sldId id="284" r:id="rId42"/>
    <p:sldId id="325" r:id="rId43"/>
    <p:sldId id="368" r:id="rId44"/>
    <p:sldId id="353" r:id="rId45"/>
    <p:sldId id="354" r:id="rId46"/>
    <p:sldId id="285" r:id="rId47"/>
    <p:sldId id="355" r:id="rId48"/>
    <p:sldId id="369" r:id="rId49"/>
    <p:sldId id="356" r:id="rId50"/>
    <p:sldId id="357" r:id="rId51"/>
    <p:sldId id="358" r:id="rId52"/>
    <p:sldId id="296" r:id="rId53"/>
    <p:sldId id="360" r:id="rId54"/>
    <p:sldId id="288" r:id="rId55"/>
    <p:sldId id="295" r:id="rId56"/>
    <p:sldId id="298" r:id="rId57"/>
    <p:sldId id="289" r:id="rId58"/>
  </p:sldIdLst>
  <p:sldSz cx="9144000" cy="6858000" type="screen4x3"/>
  <p:notesSz cx="6797675" cy="9926638"/>
  <p:defaultTextStyle>
    <a:defPPr>
      <a:defRPr lang="ja-JP"/>
    </a:defPPr>
    <a:lvl1pPr algn="l" rtl="0" eaLnBrk="0" fontAlgn="base" hangingPunct="0">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1pPr>
    <a:lvl2pPr marL="457200" algn="l" rtl="0" eaLnBrk="0" fontAlgn="base" hangingPunct="0">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2pPr>
    <a:lvl3pPr marL="914400" algn="l" rtl="0" eaLnBrk="0" fontAlgn="base" hangingPunct="0">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3pPr>
    <a:lvl4pPr marL="1371600" algn="l" rtl="0" eaLnBrk="0" fontAlgn="base" hangingPunct="0">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4pPr>
    <a:lvl5pPr marL="1828800" algn="l" rtl="0" eaLnBrk="0" fontAlgn="base" hangingPunct="0">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5pPr>
    <a:lvl6pPr marL="22860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6pPr>
    <a:lvl7pPr marL="27432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7pPr>
    <a:lvl8pPr marL="32004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8pPr>
    <a:lvl9pPr marL="36576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柿沢 和子" initials="柿沢" lastIdx="2"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CCFF"/>
    <a:srgbClr val="01AC68"/>
    <a:srgbClr val="F8BD63"/>
    <a:srgbClr val="FF66FF"/>
    <a:srgbClr val="FFA8A7"/>
    <a:srgbClr val="FFFF66"/>
    <a:srgbClr val="FF99CC"/>
    <a:srgbClr val="FFFF99"/>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31985" autoAdjust="0"/>
    <p:restoredTop sz="94280" autoAdjust="0"/>
  </p:normalViewPr>
  <p:slideViewPr>
    <p:cSldViewPr>
      <p:cViewPr varScale="1">
        <p:scale>
          <a:sx n="64" d="100"/>
          <a:sy n="64" d="100"/>
        </p:scale>
        <p:origin x="894" y="7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50" d="100"/>
        <a:sy n="150" d="100"/>
      </p:scale>
      <p:origin x="0" y="-29784"/>
    </p:cViewPr>
  </p:sorter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5" Type="http://schemas.openxmlformats.org/officeDocument/2006/relationships/slide" Target="slides/slide4.xml"/><Relationship Id="rId61" Type="http://schemas.openxmlformats.org/officeDocument/2006/relationships/commentAuthors" Target="commentAuthors.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notesMaster" Target="notesMasters/notesMaster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handoutMaster" Target="handoutMasters/handoutMaster1.xml"/><Relationship Id="rId65"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s>
</file>

<file path=ppt/comments/comment1.xml><?xml version="1.0" encoding="utf-8"?>
<p:cmLst xmlns:a="http://schemas.openxmlformats.org/drawingml/2006/main" xmlns:r="http://schemas.openxmlformats.org/officeDocument/2006/relationships" xmlns:p="http://schemas.openxmlformats.org/presentationml/2006/main">
  <p:cm authorId="1" dt="2023-12-05T15:49:34.471" idx="2">
    <p:pos x="10" y="10"/>
    <p:text/>
  </p:cm>
</p:cmLst>
</file>

<file path=ppt/comments/comment2.xml><?xml version="1.0" encoding="utf-8"?>
<p:cmLst xmlns:a="http://schemas.openxmlformats.org/drawingml/2006/main" xmlns:r="http://schemas.openxmlformats.org/officeDocument/2006/relationships" xmlns:p="http://schemas.openxmlformats.org/presentationml/2006/main">
  <p:cm authorId="1" dt="2023-12-05T15:49:34.471" idx="1">
    <p:pos x="10" y="10"/>
    <p:text/>
  </p:cm>
</p:cmLst>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4338" name="Rectangle 2">
            <a:extLst>
              <a:ext uri="{FF2B5EF4-FFF2-40B4-BE49-F238E27FC236}">
                <a16:creationId xmlns:a16="http://schemas.microsoft.com/office/drawing/2014/main" id="{8EA01E42-EC57-4C98-B1E3-C9DD1D4E4F8C}"/>
              </a:ext>
            </a:extLst>
          </p:cNvPr>
          <p:cNvSpPr>
            <a:spLocks noGrp="1" noChangeArrowheads="1"/>
          </p:cNvSpPr>
          <p:nvPr>
            <p:ph type="hdr" sz="quarter"/>
          </p:nvPr>
        </p:nvSpPr>
        <p:spPr bwMode="auto">
          <a:xfrm>
            <a:off x="0" y="0"/>
            <a:ext cx="2944813" cy="496888"/>
          </a:xfrm>
          <a:prstGeom prst="rect">
            <a:avLst/>
          </a:prstGeom>
          <a:noFill/>
          <a:ln>
            <a:noFill/>
          </a:ln>
          <a:effectLst/>
        </p:spPr>
        <p:txBody>
          <a:bodyPr vert="horz" wrap="square" lIns="95539" tIns="47771" rIns="95539" bIns="47771" numCol="1" anchor="t" anchorCtr="0" compatLnSpc="1">
            <a:prstTxWarp prst="textNoShape">
              <a:avLst/>
            </a:prstTxWarp>
          </a:bodyPr>
          <a:lstStyle>
            <a:lvl1pPr eaLnBrk="1" hangingPunct="1">
              <a:defRPr sz="1300">
                <a:latin typeface="Arial" charset="0"/>
                <a:ea typeface="ＭＳ Ｐゴシック" pitchFamily="50" charset="-128"/>
              </a:defRPr>
            </a:lvl1pPr>
          </a:lstStyle>
          <a:p>
            <a:pPr>
              <a:defRPr/>
            </a:pPr>
            <a:endParaRPr lang="en-US" altLang="ja-JP"/>
          </a:p>
        </p:txBody>
      </p:sp>
      <p:sp>
        <p:nvSpPr>
          <p:cNvPr id="14339" name="Rectangle 3">
            <a:extLst>
              <a:ext uri="{FF2B5EF4-FFF2-40B4-BE49-F238E27FC236}">
                <a16:creationId xmlns:a16="http://schemas.microsoft.com/office/drawing/2014/main" id="{5DDEBD6D-C5A1-4FBC-B00B-911C91407120}"/>
              </a:ext>
            </a:extLst>
          </p:cNvPr>
          <p:cNvSpPr>
            <a:spLocks noGrp="1" noChangeArrowheads="1"/>
          </p:cNvSpPr>
          <p:nvPr>
            <p:ph type="dt" sz="quarter" idx="1"/>
          </p:nvPr>
        </p:nvSpPr>
        <p:spPr bwMode="auto">
          <a:xfrm>
            <a:off x="3851275" y="0"/>
            <a:ext cx="2944813" cy="496888"/>
          </a:xfrm>
          <a:prstGeom prst="rect">
            <a:avLst/>
          </a:prstGeom>
          <a:noFill/>
          <a:ln>
            <a:noFill/>
          </a:ln>
          <a:effectLst/>
        </p:spPr>
        <p:txBody>
          <a:bodyPr vert="horz" wrap="square" lIns="95539" tIns="47771" rIns="95539" bIns="47771" numCol="1" anchor="t" anchorCtr="0" compatLnSpc="1">
            <a:prstTxWarp prst="textNoShape">
              <a:avLst/>
            </a:prstTxWarp>
          </a:bodyPr>
          <a:lstStyle>
            <a:lvl1pPr algn="r" eaLnBrk="1" hangingPunct="1">
              <a:defRPr sz="1300">
                <a:latin typeface="Arial" charset="0"/>
                <a:ea typeface="ＭＳ Ｐゴシック" pitchFamily="50" charset="-128"/>
              </a:defRPr>
            </a:lvl1pPr>
          </a:lstStyle>
          <a:p>
            <a:pPr>
              <a:defRPr/>
            </a:pPr>
            <a:endParaRPr lang="en-US" altLang="ja-JP"/>
          </a:p>
        </p:txBody>
      </p:sp>
      <p:sp>
        <p:nvSpPr>
          <p:cNvPr id="14340" name="Rectangle 4">
            <a:extLst>
              <a:ext uri="{FF2B5EF4-FFF2-40B4-BE49-F238E27FC236}">
                <a16:creationId xmlns:a16="http://schemas.microsoft.com/office/drawing/2014/main" id="{E522E1A9-4FB8-403F-8052-27FD565AAFF4}"/>
              </a:ext>
            </a:extLst>
          </p:cNvPr>
          <p:cNvSpPr>
            <a:spLocks noGrp="1" noChangeArrowheads="1"/>
          </p:cNvSpPr>
          <p:nvPr>
            <p:ph type="ftr" sz="quarter" idx="2"/>
          </p:nvPr>
        </p:nvSpPr>
        <p:spPr bwMode="auto">
          <a:xfrm>
            <a:off x="0" y="9428163"/>
            <a:ext cx="2944813" cy="496887"/>
          </a:xfrm>
          <a:prstGeom prst="rect">
            <a:avLst/>
          </a:prstGeom>
          <a:noFill/>
          <a:ln>
            <a:noFill/>
          </a:ln>
          <a:effectLst/>
        </p:spPr>
        <p:txBody>
          <a:bodyPr vert="horz" wrap="square" lIns="95539" tIns="47771" rIns="95539" bIns="47771" numCol="1" anchor="b" anchorCtr="0" compatLnSpc="1">
            <a:prstTxWarp prst="textNoShape">
              <a:avLst/>
            </a:prstTxWarp>
          </a:bodyPr>
          <a:lstStyle>
            <a:lvl1pPr eaLnBrk="1" hangingPunct="1">
              <a:defRPr sz="1300">
                <a:latin typeface="Arial" charset="0"/>
                <a:ea typeface="ＭＳ Ｐゴシック" pitchFamily="50" charset="-128"/>
              </a:defRPr>
            </a:lvl1pPr>
          </a:lstStyle>
          <a:p>
            <a:pPr>
              <a:defRPr/>
            </a:pPr>
            <a:endParaRPr lang="en-US" altLang="ja-JP"/>
          </a:p>
        </p:txBody>
      </p:sp>
      <p:sp>
        <p:nvSpPr>
          <p:cNvPr id="14341" name="Rectangle 5">
            <a:extLst>
              <a:ext uri="{FF2B5EF4-FFF2-40B4-BE49-F238E27FC236}">
                <a16:creationId xmlns:a16="http://schemas.microsoft.com/office/drawing/2014/main" id="{DD2F95D2-AA3B-400B-A3DC-19A7FE3524CB}"/>
              </a:ext>
            </a:extLst>
          </p:cNvPr>
          <p:cNvSpPr>
            <a:spLocks noGrp="1" noChangeArrowheads="1"/>
          </p:cNvSpPr>
          <p:nvPr>
            <p:ph type="sldNum" sz="quarter" idx="3"/>
          </p:nvPr>
        </p:nvSpPr>
        <p:spPr bwMode="auto">
          <a:xfrm>
            <a:off x="3851275" y="9428163"/>
            <a:ext cx="2944813" cy="496887"/>
          </a:xfrm>
          <a:prstGeom prst="rect">
            <a:avLst/>
          </a:prstGeom>
          <a:noFill/>
          <a:ln>
            <a:noFill/>
          </a:ln>
          <a:effectLst/>
        </p:spPr>
        <p:txBody>
          <a:bodyPr vert="horz" wrap="square" lIns="95539" tIns="47771" rIns="95539" bIns="47771" numCol="1" anchor="b" anchorCtr="0" compatLnSpc="1">
            <a:prstTxWarp prst="textNoShape">
              <a:avLst/>
            </a:prstTxWarp>
          </a:bodyPr>
          <a:lstStyle>
            <a:lvl1pPr algn="r" eaLnBrk="1" hangingPunct="1">
              <a:defRPr sz="1300" smtClean="0"/>
            </a:lvl1pPr>
          </a:lstStyle>
          <a:p>
            <a:pPr>
              <a:defRPr/>
            </a:pPr>
            <a:fld id="{76FD4B3E-15C6-4A50-BEB0-8F8804DF90C2}" type="slidenum">
              <a:rPr lang="en-US" altLang="ja-JP"/>
              <a:pPr>
                <a:defRPr/>
              </a:pPr>
              <a:t>‹#›</a:t>
            </a:fld>
            <a:endParaRPr lang="en-US" altLang="ja-JP"/>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6322" name="Rectangle 2">
            <a:extLst>
              <a:ext uri="{FF2B5EF4-FFF2-40B4-BE49-F238E27FC236}">
                <a16:creationId xmlns:a16="http://schemas.microsoft.com/office/drawing/2014/main" id="{2E60A180-2E2F-473C-8062-85C8CAEAACE1}"/>
              </a:ext>
            </a:extLst>
          </p:cNvPr>
          <p:cNvSpPr>
            <a:spLocks noGrp="1" noChangeArrowheads="1"/>
          </p:cNvSpPr>
          <p:nvPr>
            <p:ph type="hdr" sz="quarter"/>
          </p:nvPr>
        </p:nvSpPr>
        <p:spPr bwMode="auto">
          <a:xfrm>
            <a:off x="0" y="0"/>
            <a:ext cx="2944813" cy="496888"/>
          </a:xfrm>
          <a:prstGeom prst="rect">
            <a:avLst/>
          </a:prstGeom>
          <a:noFill/>
          <a:ln>
            <a:noFill/>
          </a:ln>
          <a:effectLst/>
        </p:spPr>
        <p:txBody>
          <a:bodyPr vert="horz" wrap="square" lIns="95539" tIns="47771" rIns="95539" bIns="47771" numCol="1" anchor="t" anchorCtr="0" compatLnSpc="1">
            <a:prstTxWarp prst="textNoShape">
              <a:avLst/>
            </a:prstTxWarp>
          </a:bodyPr>
          <a:lstStyle>
            <a:lvl1pPr eaLnBrk="1" hangingPunct="1">
              <a:defRPr sz="1300">
                <a:latin typeface="Arial" charset="0"/>
                <a:ea typeface="ＭＳ Ｐゴシック" pitchFamily="50" charset="-128"/>
              </a:defRPr>
            </a:lvl1pPr>
          </a:lstStyle>
          <a:p>
            <a:pPr>
              <a:defRPr/>
            </a:pPr>
            <a:endParaRPr lang="en-US" altLang="ja-JP"/>
          </a:p>
        </p:txBody>
      </p:sp>
      <p:sp>
        <p:nvSpPr>
          <p:cNvPr id="56323" name="Rectangle 3">
            <a:extLst>
              <a:ext uri="{FF2B5EF4-FFF2-40B4-BE49-F238E27FC236}">
                <a16:creationId xmlns:a16="http://schemas.microsoft.com/office/drawing/2014/main" id="{E4BB04D9-32C5-4E3F-B298-4824BDEA9206}"/>
              </a:ext>
            </a:extLst>
          </p:cNvPr>
          <p:cNvSpPr>
            <a:spLocks noGrp="1" noChangeArrowheads="1"/>
          </p:cNvSpPr>
          <p:nvPr>
            <p:ph type="dt" idx="1"/>
          </p:nvPr>
        </p:nvSpPr>
        <p:spPr bwMode="auto">
          <a:xfrm>
            <a:off x="3851275" y="0"/>
            <a:ext cx="2944813" cy="496888"/>
          </a:xfrm>
          <a:prstGeom prst="rect">
            <a:avLst/>
          </a:prstGeom>
          <a:noFill/>
          <a:ln>
            <a:noFill/>
          </a:ln>
          <a:effectLst/>
        </p:spPr>
        <p:txBody>
          <a:bodyPr vert="horz" wrap="square" lIns="95539" tIns="47771" rIns="95539" bIns="47771" numCol="1" anchor="t" anchorCtr="0" compatLnSpc="1">
            <a:prstTxWarp prst="textNoShape">
              <a:avLst/>
            </a:prstTxWarp>
          </a:bodyPr>
          <a:lstStyle>
            <a:lvl1pPr algn="r" eaLnBrk="1" hangingPunct="1">
              <a:defRPr sz="1300">
                <a:latin typeface="Arial" charset="0"/>
                <a:ea typeface="ＭＳ Ｐゴシック" pitchFamily="50" charset="-128"/>
              </a:defRPr>
            </a:lvl1pPr>
          </a:lstStyle>
          <a:p>
            <a:pPr>
              <a:defRPr/>
            </a:pPr>
            <a:endParaRPr lang="en-US" altLang="ja-JP"/>
          </a:p>
        </p:txBody>
      </p:sp>
      <p:sp>
        <p:nvSpPr>
          <p:cNvPr id="2052" name="Rectangle 4">
            <a:extLst>
              <a:ext uri="{FF2B5EF4-FFF2-40B4-BE49-F238E27FC236}">
                <a16:creationId xmlns:a16="http://schemas.microsoft.com/office/drawing/2014/main" id="{8914B115-15EC-4AF1-8488-064EDA4CA213}"/>
              </a:ext>
            </a:extLst>
          </p:cNvPr>
          <p:cNvSpPr>
            <a:spLocks noGrp="1" noRot="1" noChangeAspect="1" noChangeArrowheads="1" noTextEdit="1"/>
          </p:cNvSpPr>
          <p:nvPr>
            <p:ph type="sldImg" idx="2"/>
          </p:nvPr>
        </p:nvSpPr>
        <p:spPr bwMode="auto">
          <a:xfrm>
            <a:off x="917575" y="744538"/>
            <a:ext cx="4962525" cy="3722687"/>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56325" name="Rectangle 5">
            <a:extLst>
              <a:ext uri="{FF2B5EF4-FFF2-40B4-BE49-F238E27FC236}">
                <a16:creationId xmlns:a16="http://schemas.microsoft.com/office/drawing/2014/main" id="{09FD8D34-0C53-4A76-A909-792A0F6E6B45}"/>
              </a:ext>
            </a:extLst>
          </p:cNvPr>
          <p:cNvSpPr>
            <a:spLocks noGrp="1" noChangeArrowheads="1"/>
          </p:cNvSpPr>
          <p:nvPr>
            <p:ph type="body" sz="quarter" idx="3"/>
          </p:nvPr>
        </p:nvSpPr>
        <p:spPr bwMode="auto">
          <a:xfrm>
            <a:off x="679450" y="4714875"/>
            <a:ext cx="5438775" cy="4467225"/>
          </a:xfrm>
          <a:prstGeom prst="rect">
            <a:avLst/>
          </a:prstGeom>
          <a:noFill/>
          <a:ln>
            <a:noFill/>
          </a:ln>
          <a:effectLst/>
        </p:spPr>
        <p:txBody>
          <a:bodyPr vert="horz" wrap="square" lIns="95539" tIns="47771" rIns="95539" bIns="47771" numCol="1" anchor="t" anchorCtr="0" compatLnSpc="1">
            <a:prstTxWarp prst="textNoShape">
              <a:avLst/>
            </a:prstTxWarp>
          </a:bodyPr>
          <a:lstStyle/>
          <a:p>
            <a:pPr lvl="0"/>
            <a:r>
              <a:rPr lang="ja-JP" altLang="en-US" noProof="0"/>
              <a:t>マスタ テキストの書式設定</a:t>
            </a:r>
          </a:p>
          <a:p>
            <a:pPr lvl="1"/>
            <a:r>
              <a:rPr lang="ja-JP" altLang="en-US" noProof="0"/>
              <a:t>第 </a:t>
            </a:r>
            <a:r>
              <a:rPr lang="en-US" altLang="ja-JP" noProof="0"/>
              <a:t>2 </a:t>
            </a:r>
            <a:r>
              <a:rPr lang="ja-JP" altLang="en-US" noProof="0"/>
              <a:t>レベル</a:t>
            </a:r>
          </a:p>
          <a:p>
            <a:pPr lvl="2"/>
            <a:r>
              <a:rPr lang="ja-JP" altLang="en-US" noProof="0"/>
              <a:t>第 </a:t>
            </a:r>
            <a:r>
              <a:rPr lang="en-US" altLang="ja-JP" noProof="0"/>
              <a:t>3 </a:t>
            </a:r>
            <a:r>
              <a:rPr lang="ja-JP" altLang="en-US" noProof="0"/>
              <a:t>レベル</a:t>
            </a:r>
          </a:p>
          <a:p>
            <a:pPr lvl="3"/>
            <a:r>
              <a:rPr lang="ja-JP" altLang="en-US" noProof="0"/>
              <a:t>第 </a:t>
            </a:r>
            <a:r>
              <a:rPr lang="en-US" altLang="ja-JP" noProof="0"/>
              <a:t>4 </a:t>
            </a:r>
            <a:r>
              <a:rPr lang="ja-JP" altLang="en-US" noProof="0"/>
              <a:t>レベル</a:t>
            </a:r>
          </a:p>
          <a:p>
            <a:pPr lvl="4"/>
            <a:r>
              <a:rPr lang="ja-JP" altLang="en-US" noProof="0"/>
              <a:t>第 </a:t>
            </a:r>
            <a:r>
              <a:rPr lang="en-US" altLang="ja-JP" noProof="0"/>
              <a:t>5 </a:t>
            </a:r>
            <a:r>
              <a:rPr lang="ja-JP" altLang="en-US" noProof="0"/>
              <a:t>レベル</a:t>
            </a:r>
          </a:p>
        </p:txBody>
      </p:sp>
      <p:sp>
        <p:nvSpPr>
          <p:cNvPr id="56326" name="Rectangle 6">
            <a:extLst>
              <a:ext uri="{FF2B5EF4-FFF2-40B4-BE49-F238E27FC236}">
                <a16:creationId xmlns:a16="http://schemas.microsoft.com/office/drawing/2014/main" id="{61418A73-D607-40EF-93EF-E06B6C9538D6}"/>
              </a:ext>
            </a:extLst>
          </p:cNvPr>
          <p:cNvSpPr>
            <a:spLocks noGrp="1" noChangeArrowheads="1"/>
          </p:cNvSpPr>
          <p:nvPr>
            <p:ph type="ftr" sz="quarter" idx="4"/>
          </p:nvPr>
        </p:nvSpPr>
        <p:spPr bwMode="auto">
          <a:xfrm>
            <a:off x="0" y="9428163"/>
            <a:ext cx="2944813" cy="496887"/>
          </a:xfrm>
          <a:prstGeom prst="rect">
            <a:avLst/>
          </a:prstGeom>
          <a:noFill/>
          <a:ln>
            <a:noFill/>
          </a:ln>
          <a:effectLst/>
        </p:spPr>
        <p:txBody>
          <a:bodyPr vert="horz" wrap="square" lIns="95539" tIns="47771" rIns="95539" bIns="47771" numCol="1" anchor="b" anchorCtr="0" compatLnSpc="1">
            <a:prstTxWarp prst="textNoShape">
              <a:avLst/>
            </a:prstTxWarp>
          </a:bodyPr>
          <a:lstStyle>
            <a:lvl1pPr eaLnBrk="1" hangingPunct="1">
              <a:defRPr sz="1300">
                <a:latin typeface="Arial" charset="0"/>
                <a:ea typeface="ＭＳ Ｐゴシック" pitchFamily="50" charset="-128"/>
              </a:defRPr>
            </a:lvl1pPr>
          </a:lstStyle>
          <a:p>
            <a:pPr>
              <a:defRPr/>
            </a:pPr>
            <a:endParaRPr lang="en-US" altLang="ja-JP"/>
          </a:p>
        </p:txBody>
      </p:sp>
      <p:sp>
        <p:nvSpPr>
          <p:cNvPr id="56327" name="Rectangle 7">
            <a:extLst>
              <a:ext uri="{FF2B5EF4-FFF2-40B4-BE49-F238E27FC236}">
                <a16:creationId xmlns:a16="http://schemas.microsoft.com/office/drawing/2014/main" id="{A427631E-8A48-4B8C-8C31-257876BC560A}"/>
              </a:ext>
            </a:extLst>
          </p:cNvPr>
          <p:cNvSpPr>
            <a:spLocks noGrp="1" noChangeArrowheads="1"/>
          </p:cNvSpPr>
          <p:nvPr>
            <p:ph type="sldNum" sz="quarter" idx="5"/>
          </p:nvPr>
        </p:nvSpPr>
        <p:spPr bwMode="auto">
          <a:xfrm>
            <a:off x="3851275" y="9428163"/>
            <a:ext cx="2944813" cy="496887"/>
          </a:xfrm>
          <a:prstGeom prst="rect">
            <a:avLst/>
          </a:prstGeom>
          <a:noFill/>
          <a:ln>
            <a:noFill/>
          </a:ln>
          <a:effectLst/>
        </p:spPr>
        <p:txBody>
          <a:bodyPr vert="horz" wrap="square" lIns="95539" tIns="47771" rIns="95539" bIns="47771" numCol="1" anchor="b" anchorCtr="0" compatLnSpc="1">
            <a:prstTxWarp prst="textNoShape">
              <a:avLst/>
            </a:prstTxWarp>
          </a:bodyPr>
          <a:lstStyle>
            <a:lvl1pPr algn="r" eaLnBrk="1" hangingPunct="1">
              <a:defRPr sz="1300" smtClean="0"/>
            </a:lvl1pPr>
          </a:lstStyle>
          <a:p>
            <a:pPr>
              <a:defRPr/>
            </a:pPr>
            <a:fld id="{266E71E5-5542-475C-B9F1-869FDD98DD63}" type="slidenum">
              <a:rPr lang="en-US" altLang="ja-JP"/>
              <a:pPr>
                <a:defRPr/>
              </a:pPr>
              <a:t>‹#›</a:t>
            </a:fld>
            <a:endParaRPr lang="en-US" altLang="ja-JP"/>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1pPr>
    <a:lvl2pPr marL="457200"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2pPr>
    <a:lvl3pPr marL="914400"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3pPr>
    <a:lvl4pPr marL="1371600"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4pPr>
    <a:lvl5pPr marL="1828800"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机と見本を準備しておく。</a:t>
            </a:r>
            <a:endParaRPr kumimoji="1" lang="en-US" altLang="ja-JP" dirty="0"/>
          </a:p>
          <a:p>
            <a:r>
              <a:rPr kumimoji="1" lang="ja-JP" altLang="en-US"/>
              <a:t>給食袋、防災頭巾、袋</a:t>
            </a:r>
            <a:endParaRPr kumimoji="1" lang="ja-JP" altLang="en-US" dirty="0"/>
          </a:p>
        </p:txBody>
      </p:sp>
      <p:sp>
        <p:nvSpPr>
          <p:cNvPr id="4" name="スライド番号プレースホルダー 3"/>
          <p:cNvSpPr>
            <a:spLocks noGrp="1"/>
          </p:cNvSpPr>
          <p:nvPr>
            <p:ph type="sldNum" sz="quarter" idx="5"/>
          </p:nvPr>
        </p:nvSpPr>
        <p:spPr/>
        <p:txBody>
          <a:bodyPr/>
          <a:lstStyle/>
          <a:p>
            <a:pPr>
              <a:defRPr/>
            </a:pPr>
            <a:fld id="{266E71E5-5542-475C-B9F1-869FDD98DD63}" type="slidenum">
              <a:rPr lang="en-US" altLang="ja-JP" smtClean="0"/>
              <a:pPr>
                <a:defRPr/>
              </a:pPr>
              <a:t>13</a:t>
            </a:fld>
            <a:endParaRPr lang="en-US" altLang="ja-JP"/>
          </a:p>
        </p:txBody>
      </p:sp>
    </p:spTree>
    <p:extLst>
      <p:ext uri="{BB962C8B-B14F-4D97-AF65-F5344CB8AC3E}">
        <p14:creationId xmlns:p14="http://schemas.microsoft.com/office/powerpoint/2010/main" val="191839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落としてしまうことがあったり、収納のしやすさからケースタイプをおすすめしています。</a:t>
            </a:r>
          </a:p>
        </p:txBody>
      </p:sp>
      <p:sp>
        <p:nvSpPr>
          <p:cNvPr id="4" name="スライド番号プレースホルダー 3"/>
          <p:cNvSpPr>
            <a:spLocks noGrp="1"/>
          </p:cNvSpPr>
          <p:nvPr>
            <p:ph type="sldNum" sz="quarter" idx="5"/>
          </p:nvPr>
        </p:nvSpPr>
        <p:spPr/>
        <p:txBody>
          <a:bodyPr/>
          <a:lstStyle/>
          <a:p>
            <a:pPr>
              <a:defRPr/>
            </a:pPr>
            <a:fld id="{266E71E5-5542-475C-B9F1-869FDD98DD63}" type="slidenum">
              <a:rPr lang="en-US" altLang="ja-JP" smtClean="0"/>
              <a:pPr>
                <a:defRPr/>
              </a:pPr>
              <a:t>15</a:t>
            </a:fld>
            <a:endParaRPr lang="en-US" altLang="ja-JP"/>
          </a:p>
        </p:txBody>
      </p:sp>
    </p:spTree>
    <p:extLst>
      <p:ext uri="{BB962C8B-B14F-4D97-AF65-F5344CB8AC3E}">
        <p14:creationId xmlns:p14="http://schemas.microsoft.com/office/powerpoint/2010/main" val="327244663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よく無くなります。えんぴつが短くなってしまった場合は新しいものをご準備することをお勧めしましす。</a:t>
            </a:r>
          </a:p>
        </p:txBody>
      </p:sp>
      <p:sp>
        <p:nvSpPr>
          <p:cNvPr id="4" name="スライド番号プレースホルダー 3"/>
          <p:cNvSpPr>
            <a:spLocks noGrp="1"/>
          </p:cNvSpPr>
          <p:nvPr>
            <p:ph type="sldNum" sz="quarter" idx="5"/>
          </p:nvPr>
        </p:nvSpPr>
        <p:spPr/>
        <p:txBody>
          <a:bodyPr/>
          <a:lstStyle/>
          <a:p>
            <a:pPr>
              <a:defRPr/>
            </a:pPr>
            <a:fld id="{266E71E5-5542-475C-B9F1-869FDD98DD63}" type="slidenum">
              <a:rPr lang="en-US" altLang="ja-JP" smtClean="0"/>
              <a:pPr>
                <a:defRPr/>
              </a:pPr>
              <a:t>17</a:t>
            </a:fld>
            <a:endParaRPr lang="en-US" altLang="ja-JP"/>
          </a:p>
        </p:txBody>
      </p:sp>
    </p:spTree>
    <p:extLst>
      <p:ext uri="{BB962C8B-B14F-4D97-AF65-F5344CB8AC3E}">
        <p14:creationId xmlns:p14="http://schemas.microsoft.com/office/powerpoint/2010/main" val="112204137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仕切りについては自分で管理できる場合は入れてください。仕切りについて落とし物でよくあります。名前の記入かまたはお子さんに合わせて使わなくても大丈夫です。</a:t>
            </a:r>
          </a:p>
        </p:txBody>
      </p:sp>
      <p:sp>
        <p:nvSpPr>
          <p:cNvPr id="4" name="スライド番号プレースホルダー 3"/>
          <p:cNvSpPr>
            <a:spLocks noGrp="1"/>
          </p:cNvSpPr>
          <p:nvPr>
            <p:ph type="sldNum" sz="quarter" idx="5"/>
          </p:nvPr>
        </p:nvSpPr>
        <p:spPr/>
        <p:txBody>
          <a:bodyPr/>
          <a:lstStyle/>
          <a:p>
            <a:pPr>
              <a:defRPr/>
            </a:pPr>
            <a:fld id="{266E71E5-5542-475C-B9F1-869FDD98DD63}" type="slidenum">
              <a:rPr lang="en-US" altLang="ja-JP" smtClean="0"/>
              <a:pPr>
                <a:defRPr/>
              </a:pPr>
              <a:t>32</a:t>
            </a:fld>
            <a:endParaRPr lang="en-US" altLang="ja-JP"/>
          </a:p>
        </p:txBody>
      </p:sp>
    </p:spTree>
    <p:extLst>
      <p:ext uri="{BB962C8B-B14F-4D97-AF65-F5344CB8AC3E}">
        <p14:creationId xmlns:p14="http://schemas.microsoft.com/office/powerpoint/2010/main" val="52811340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クレパスの方が図工の作品の仕上がりがよくなるため、ご協力お願いいたします。</a:t>
            </a:r>
          </a:p>
        </p:txBody>
      </p:sp>
      <p:sp>
        <p:nvSpPr>
          <p:cNvPr id="4" name="スライド番号プレースホルダー 3"/>
          <p:cNvSpPr>
            <a:spLocks noGrp="1"/>
          </p:cNvSpPr>
          <p:nvPr>
            <p:ph type="sldNum" sz="quarter" idx="5"/>
          </p:nvPr>
        </p:nvSpPr>
        <p:spPr/>
        <p:txBody>
          <a:bodyPr/>
          <a:lstStyle/>
          <a:p>
            <a:pPr>
              <a:defRPr/>
            </a:pPr>
            <a:fld id="{266E71E5-5542-475C-B9F1-869FDD98DD63}" type="slidenum">
              <a:rPr lang="en-US" altLang="ja-JP" smtClean="0"/>
              <a:pPr>
                <a:defRPr/>
              </a:pPr>
              <a:t>35</a:t>
            </a:fld>
            <a:endParaRPr lang="en-US" altLang="ja-JP"/>
          </a:p>
        </p:txBody>
      </p:sp>
    </p:spTree>
    <p:extLst>
      <p:ext uri="{BB962C8B-B14F-4D97-AF65-F5344CB8AC3E}">
        <p14:creationId xmlns:p14="http://schemas.microsoft.com/office/powerpoint/2010/main" val="258904796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pPr>
              <a:defRPr/>
            </a:pPr>
            <a:fld id="{266E71E5-5542-475C-B9F1-869FDD98DD63}" type="slidenum">
              <a:rPr lang="en-US" altLang="ja-JP" smtClean="0"/>
              <a:pPr>
                <a:defRPr/>
              </a:pPr>
              <a:t>48</a:t>
            </a:fld>
            <a:endParaRPr lang="en-US" altLang="ja-JP"/>
          </a:p>
        </p:txBody>
      </p:sp>
    </p:spTree>
    <p:extLst>
      <p:ext uri="{BB962C8B-B14F-4D97-AF65-F5344CB8AC3E}">
        <p14:creationId xmlns:p14="http://schemas.microsoft.com/office/powerpoint/2010/main" val="209088857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lang="ja-JP" altLang="en-US"/>
              <a:t>マスター タイトルの書式設定</a:t>
            </a:r>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ja-JP" altLang="en-US"/>
              <a:t>マスター サブタイトルの書式設定</a:t>
            </a:r>
          </a:p>
        </p:txBody>
      </p:sp>
      <p:sp>
        <p:nvSpPr>
          <p:cNvPr id="4" name="Rectangle 4">
            <a:extLst>
              <a:ext uri="{FF2B5EF4-FFF2-40B4-BE49-F238E27FC236}">
                <a16:creationId xmlns:a16="http://schemas.microsoft.com/office/drawing/2014/main" id="{0E16735D-6E01-48E7-A876-CD02E6B1CF4E}"/>
              </a:ext>
            </a:extLst>
          </p:cNvPr>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5">
            <a:extLst>
              <a:ext uri="{FF2B5EF4-FFF2-40B4-BE49-F238E27FC236}">
                <a16:creationId xmlns:a16="http://schemas.microsoft.com/office/drawing/2014/main" id="{2E57C9AB-7D9D-4DAE-B5CB-1E882899C45F}"/>
              </a:ext>
            </a:extLst>
          </p:cNvPr>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a:extLst>
              <a:ext uri="{FF2B5EF4-FFF2-40B4-BE49-F238E27FC236}">
                <a16:creationId xmlns:a16="http://schemas.microsoft.com/office/drawing/2014/main" id="{70D710B5-1C78-4E5B-9866-45290C092EA5}"/>
              </a:ext>
            </a:extLst>
          </p:cNvPr>
          <p:cNvSpPr>
            <a:spLocks noGrp="1" noChangeArrowheads="1"/>
          </p:cNvSpPr>
          <p:nvPr>
            <p:ph type="sldNum" sz="quarter" idx="12"/>
          </p:nvPr>
        </p:nvSpPr>
        <p:spPr>
          <a:ln/>
        </p:spPr>
        <p:txBody>
          <a:bodyPr/>
          <a:lstStyle>
            <a:lvl1pPr>
              <a:defRPr/>
            </a:lvl1pPr>
          </a:lstStyle>
          <a:p>
            <a:pPr>
              <a:defRPr/>
            </a:pPr>
            <a:fld id="{2EB3E20B-CB55-4748-8343-6DFDC599BF8D}" type="slidenum">
              <a:rPr lang="en-US" altLang="ja-JP"/>
              <a:pPr>
                <a:defRPr/>
              </a:pPr>
              <a:t>‹#›</a:t>
            </a:fld>
            <a:endParaRPr lang="en-US" altLang="ja-JP"/>
          </a:p>
        </p:txBody>
      </p:sp>
    </p:spTree>
    <p:extLst>
      <p:ext uri="{BB962C8B-B14F-4D97-AF65-F5344CB8AC3E}">
        <p14:creationId xmlns:p14="http://schemas.microsoft.com/office/powerpoint/2010/main" val="33119911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
        <p:nvSpPr>
          <p:cNvPr id="3" name="縦書きテキスト プレースホルダー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Rectangle 4">
            <a:extLst>
              <a:ext uri="{FF2B5EF4-FFF2-40B4-BE49-F238E27FC236}">
                <a16:creationId xmlns:a16="http://schemas.microsoft.com/office/drawing/2014/main" id="{CD83C835-F7BD-495E-826F-950E14D956BC}"/>
              </a:ext>
            </a:extLst>
          </p:cNvPr>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5">
            <a:extLst>
              <a:ext uri="{FF2B5EF4-FFF2-40B4-BE49-F238E27FC236}">
                <a16:creationId xmlns:a16="http://schemas.microsoft.com/office/drawing/2014/main" id="{8A98BAC1-0D3D-44DC-9C66-8E4F88E7C281}"/>
              </a:ext>
            </a:extLst>
          </p:cNvPr>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a:extLst>
              <a:ext uri="{FF2B5EF4-FFF2-40B4-BE49-F238E27FC236}">
                <a16:creationId xmlns:a16="http://schemas.microsoft.com/office/drawing/2014/main" id="{FD143AB4-B942-496F-B2ED-9BF552E7C907}"/>
              </a:ext>
            </a:extLst>
          </p:cNvPr>
          <p:cNvSpPr>
            <a:spLocks noGrp="1" noChangeArrowheads="1"/>
          </p:cNvSpPr>
          <p:nvPr>
            <p:ph type="sldNum" sz="quarter" idx="12"/>
          </p:nvPr>
        </p:nvSpPr>
        <p:spPr>
          <a:ln/>
        </p:spPr>
        <p:txBody>
          <a:bodyPr/>
          <a:lstStyle>
            <a:lvl1pPr>
              <a:defRPr/>
            </a:lvl1pPr>
          </a:lstStyle>
          <a:p>
            <a:pPr>
              <a:defRPr/>
            </a:pPr>
            <a:fld id="{62618320-7787-475D-89FC-D538508664E8}" type="slidenum">
              <a:rPr lang="en-US" altLang="ja-JP"/>
              <a:pPr>
                <a:defRPr/>
              </a:pPr>
              <a:t>‹#›</a:t>
            </a:fld>
            <a:endParaRPr lang="en-US" altLang="ja-JP"/>
          </a:p>
        </p:txBody>
      </p:sp>
    </p:spTree>
    <p:extLst>
      <p:ext uri="{BB962C8B-B14F-4D97-AF65-F5344CB8AC3E}">
        <p14:creationId xmlns:p14="http://schemas.microsoft.com/office/powerpoint/2010/main" val="243516337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lang="ja-JP" altLang="en-US"/>
              <a:t>マスター タイトルの書式設定</a:t>
            </a:r>
          </a:p>
        </p:txBody>
      </p:sp>
      <p:sp>
        <p:nvSpPr>
          <p:cNvPr id="3" name="縦書きテキスト プレースホルダー 2"/>
          <p:cNvSpPr>
            <a:spLocks noGrp="1"/>
          </p:cNvSpPr>
          <p:nvPr>
            <p:ph type="body" orient="vert" idx="1"/>
          </p:nvPr>
        </p:nvSpPr>
        <p:spPr>
          <a:xfrm>
            <a:off x="457200" y="274638"/>
            <a:ext cx="6019800" cy="5851525"/>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Rectangle 4">
            <a:extLst>
              <a:ext uri="{FF2B5EF4-FFF2-40B4-BE49-F238E27FC236}">
                <a16:creationId xmlns:a16="http://schemas.microsoft.com/office/drawing/2014/main" id="{B97C2B28-A802-40E2-81AB-6201E07887AC}"/>
              </a:ext>
            </a:extLst>
          </p:cNvPr>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5">
            <a:extLst>
              <a:ext uri="{FF2B5EF4-FFF2-40B4-BE49-F238E27FC236}">
                <a16:creationId xmlns:a16="http://schemas.microsoft.com/office/drawing/2014/main" id="{A771E843-E270-4B5F-AA4D-789D797DE2E6}"/>
              </a:ext>
            </a:extLst>
          </p:cNvPr>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a:extLst>
              <a:ext uri="{FF2B5EF4-FFF2-40B4-BE49-F238E27FC236}">
                <a16:creationId xmlns:a16="http://schemas.microsoft.com/office/drawing/2014/main" id="{F4202D9B-3034-4A81-98EC-178B7E17EDC7}"/>
              </a:ext>
            </a:extLst>
          </p:cNvPr>
          <p:cNvSpPr>
            <a:spLocks noGrp="1" noChangeArrowheads="1"/>
          </p:cNvSpPr>
          <p:nvPr>
            <p:ph type="sldNum" sz="quarter" idx="12"/>
          </p:nvPr>
        </p:nvSpPr>
        <p:spPr>
          <a:ln/>
        </p:spPr>
        <p:txBody>
          <a:bodyPr/>
          <a:lstStyle>
            <a:lvl1pPr>
              <a:defRPr/>
            </a:lvl1pPr>
          </a:lstStyle>
          <a:p>
            <a:pPr>
              <a:defRPr/>
            </a:pPr>
            <a:fld id="{A934F661-1A42-4D1E-9B2B-EFE40AECAC63}" type="slidenum">
              <a:rPr lang="en-US" altLang="ja-JP"/>
              <a:pPr>
                <a:defRPr/>
              </a:pPr>
              <a:t>‹#›</a:t>
            </a:fld>
            <a:endParaRPr lang="en-US" altLang="ja-JP"/>
          </a:p>
        </p:txBody>
      </p:sp>
    </p:spTree>
    <p:extLst>
      <p:ext uri="{BB962C8B-B14F-4D97-AF65-F5344CB8AC3E}">
        <p14:creationId xmlns:p14="http://schemas.microsoft.com/office/powerpoint/2010/main" val="254764651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タイトル、テキスト、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1143000"/>
          </a:xfrm>
        </p:spPr>
        <p:txBody>
          <a:bodyPr/>
          <a:lstStyle/>
          <a:p>
            <a:r>
              <a:rPr lang="ja-JP" altLang="en-US"/>
              <a:t>マスター タイトルの書式設定</a:t>
            </a:r>
          </a:p>
        </p:txBody>
      </p:sp>
      <p:sp>
        <p:nvSpPr>
          <p:cNvPr id="3" name="テキスト プレースホルダー 2"/>
          <p:cNvSpPr>
            <a:spLocks noGrp="1"/>
          </p:cNvSpPr>
          <p:nvPr>
            <p:ph type="body" sz="half" idx="1"/>
          </p:nvPr>
        </p:nvSpPr>
        <p:spPr>
          <a:xfrm>
            <a:off x="457200" y="1600200"/>
            <a:ext cx="4038600" cy="452596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コンテンツ プレースホルダー 3"/>
          <p:cNvSpPr>
            <a:spLocks noGrp="1"/>
          </p:cNvSpPr>
          <p:nvPr>
            <p:ph sz="half" idx="2"/>
          </p:nvPr>
        </p:nvSpPr>
        <p:spPr>
          <a:xfrm>
            <a:off x="4648200" y="1600200"/>
            <a:ext cx="4038600" cy="452596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Rectangle 4">
            <a:extLst>
              <a:ext uri="{FF2B5EF4-FFF2-40B4-BE49-F238E27FC236}">
                <a16:creationId xmlns:a16="http://schemas.microsoft.com/office/drawing/2014/main" id="{BCED20E1-83B8-46A0-A127-8F796CE5A17B}"/>
              </a:ext>
            </a:extLst>
          </p:cNvPr>
          <p:cNvSpPr>
            <a:spLocks noGrp="1" noChangeArrowheads="1"/>
          </p:cNvSpPr>
          <p:nvPr>
            <p:ph type="dt" sz="half" idx="10"/>
          </p:nvPr>
        </p:nvSpPr>
        <p:spPr>
          <a:ln/>
        </p:spPr>
        <p:txBody>
          <a:bodyPr/>
          <a:lstStyle>
            <a:lvl1pPr>
              <a:defRPr/>
            </a:lvl1pPr>
          </a:lstStyle>
          <a:p>
            <a:pPr>
              <a:defRPr/>
            </a:pPr>
            <a:endParaRPr lang="en-US" altLang="ja-JP"/>
          </a:p>
        </p:txBody>
      </p:sp>
      <p:sp>
        <p:nvSpPr>
          <p:cNvPr id="6" name="Rectangle 5">
            <a:extLst>
              <a:ext uri="{FF2B5EF4-FFF2-40B4-BE49-F238E27FC236}">
                <a16:creationId xmlns:a16="http://schemas.microsoft.com/office/drawing/2014/main" id="{BA882DDA-28C3-45AF-BE7F-91A9D60F2948}"/>
              </a:ext>
            </a:extLst>
          </p:cNvPr>
          <p:cNvSpPr>
            <a:spLocks noGrp="1" noChangeArrowheads="1"/>
          </p:cNvSpPr>
          <p:nvPr>
            <p:ph type="ftr" sz="quarter" idx="11"/>
          </p:nvPr>
        </p:nvSpPr>
        <p:spPr>
          <a:ln/>
        </p:spPr>
        <p:txBody>
          <a:bodyPr/>
          <a:lstStyle>
            <a:lvl1pPr>
              <a:defRPr/>
            </a:lvl1pPr>
          </a:lstStyle>
          <a:p>
            <a:pPr>
              <a:defRPr/>
            </a:pPr>
            <a:endParaRPr lang="en-US" altLang="ja-JP"/>
          </a:p>
        </p:txBody>
      </p:sp>
      <p:sp>
        <p:nvSpPr>
          <p:cNvPr id="7" name="Rectangle 6">
            <a:extLst>
              <a:ext uri="{FF2B5EF4-FFF2-40B4-BE49-F238E27FC236}">
                <a16:creationId xmlns:a16="http://schemas.microsoft.com/office/drawing/2014/main" id="{9C7CFF05-995A-4AF8-AA74-B8256569B153}"/>
              </a:ext>
            </a:extLst>
          </p:cNvPr>
          <p:cNvSpPr>
            <a:spLocks noGrp="1" noChangeArrowheads="1"/>
          </p:cNvSpPr>
          <p:nvPr>
            <p:ph type="sldNum" sz="quarter" idx="12"/>
          </p:nvPr>
        </p:nvSpPr>
        <p:spPr>
          <a:ln/>
        </p:spPr>
        <p:txBody>
          <a:bodyPr/>
          <a:lstStyle>
            <a:lvl1pPr>
              <a:defRPr/>
            </a:lvl1pPr>
          </a:lstStyle>
          <a:p>
            <a:pPr>
              <a:defRPr/>
            </a:pPr>
            <a:fld id="{7BFA9944-3515-4110-A740-3626CF42DDFE}" type="slidenum">
              <a:rPr lang="en-US" altLang="ja-JP"/>
              <a:pPr>
                <a:defRPr/>
              </a:pPr>
              <a:t>‹#›</a:t>
            </a:fld>
            <a:endParaRPr lang="en-US" altLang="ja-JP"/>
          </a:p>
        </p:txBody>
      </p:sp>
    </p:spTree>
    <p:extLst>
      <p:ext uri="{BB962C8B-B14F-4D97-AF65-F5344CB8AC3E}">
        <p14:creationId xmlns:p14="http://schemas.microsoft.com/office/powerpoint/2010/main" val="218320393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fourObj" preserve="1">
  <p:cSld name="タイトルと 4 つのコンテンツ">
    <p:spTree>
      <p:nvGrpSpPr>
        <p:cNvPr id="1" name=""/>
        <p:cNvGrpSpPr/>
        <p:nvPr/>
      </p:nvGrpSpPr>
      <p:grpSpPr>
        <a:xfrm>
          <a:off x="0" y="0"/>
          <a:ext cx="0" cy="0"/>
          <a:chOff x="0" y="0"/>
          <a:chExt cx="0" cy="0"/>
        </a:xfrm>
      </p:grpSpPr>
      <p:sp>
        <p:nvSpPr>
          <p:cNvPr id="2" name="タイトル 1"/>
          <p:cNvSpPr>
            <a:spLocks noGrp="1"/>
          </p:cNvSpPr>
          <p:nvPr>
            <p:ph type="title" sz="quarter"/>
          </p:nvPr>
        </p:nvSpPr>
        <p:spPr>
          <a:xfrm>
            <a:off x="457200" y="274638"/>
            <a:ext cx="8229600" cy="1143000"/>
          </a:xfrm>
        </p:spPr>
        <p:txBody>
          <a:bodyPr/>
          <a:lstStyle/>
          <a:p>
            <a:r>
              <a:rPr lang="ja-JP" altLang="en-US"/>
              <a:t>マスター タイトルの書式設定</a:t>
            </a:r>
          </a:p>
        </p:txBody>
      </p:sp>
      <p:sp>
        <p:nvSpPr>
          <p:cNvPr id="3" name="コンテンツ プレースホルダー 2"/>
          <p:cNvSpPr>
            <a:spLocks noGrp="1"/>
          </p:cNvSpPr>
          <p:nvPr>
            <p:ph sz="quarter" idx="1"/>
          </p:nvPr>
        </p:nvSpPr>
        <p:spPr>
          <a:xfrm>
            <a:off x="457200" y="1600200"/>
            <a:ext cx="4038600" cy="21859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コンテンツ プレースホルダー 3"/>
          <p:cNvSpPr>
            <a:spLocks noGrp="1"/>
          </p:cNvSpPr>
          <p:nvPr>
            <p:ph sz="quarter" idx="2"/>
          </p:nvPr>
        </p:nvSpPr>
        <p:spPr>
          <a:xfrm>
            <a:off x="4648200" y="1600200"/>
            <a:ext cx="4038600" cy="21859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コンテンツ プレースホルダー 4"/>
          <p:cNvSpPr>
            <a:spLocks noGrp="1"/>
          </p:cNvSpPr>
          <p:nvPr>
            <p:ph sz="quarter" idx="3"/>
          </p:nvPr>
        </p:nvSpPr>
        <p:spPr>
          <a:xfrm>
            <a:off x="457200" y="3938588"/>
            <a:ext cx="4038600" cy="2187575"/>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6" name="コンテンツ プレースホルダー 5"/>
          <p:cNvSpPr>
            <a:spLocks noGrp="1"/>
          </p:cNvSpPr>
          <p:nvPr>
            <p:ph sz="quarter" idx="4"/>
          </p:nvPr>
        </p:nvSpPr>
        <p:spPr>
          <a:xfrm>
            <a:off x="4648200" y="3938588"/>
            <a:ext cx="4038600" cy="2187575"/>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7" name="Rectangle 4">
            <a:extLst>
              <a:ext uri="{FF2B5EF4-FFF2-40B4-BE49-F238E27FC236}">
                <a16:creationId xmlns:a16="http://schemas.microsoft.com/office/drawing/2014/main" id="{26F3F78D-67A0-4BE6-B6C3-002EC0EA73D5}"/>
              </a:ext>
            </a:extLst>
          </p:cNvPr>
          <p:cNvSpPr>
            <a:spLocks noGrp="1" noChangeArrowheads="1"/>
          </p:cNvSpPr>
          <p:nvPr>
            <p:ph type="dt" sz="half" idx="10"/>
          </p:nvPr>
        </p:nvSpPr>
        <p:spPr>
          <a:ln/>
        </p:spPr>
        <p:txBody>
          <a:bodyPr/>
          <a:lstStyle>
            <a:lvl1pPr>
              <a:defRPr/>
            </a:lvl1pPr>
          </a:lstStyle>
          <a:p>
            <a:pPr>
              <a:defRPr/>
            </a:pPr>
            <a:endParaRPr lang="en-US" altLang="ja-JP"/>
          </a:p>
        </p:txBody>
      </p:sp>
      <p:sp>
        <p:nvSpPr>
          <p:cNvPr id="8" name="Rectangle 5">
            <a:extLst>
              <a:ext uri="{FF2B5EF4-FFF2-40B4-BE49-F238E27FC236}">
                <a16:creationId xmlns:a16="http://schemas.microsoft.com/office/drawing/2014/main" id="{0DA489BD-0E8D-41D5-8479-AA2417F3E31F}"/>
              </a:ext>
            </a:extLst>
          </p:cNvPr>
          <p:cNvSpPr>
            <a:spLocks noGrp="1" noChangeArrowheads="1"/>
          </p:cNvSpPr>
          <p:nvPr>
            <p:ph type="ftr" sz="quarter" idx="11"/>
          </p:nvPr>
        </p:nvSpPr>
        <p:spPr>
          <a:ln/>
        </p:spPr>
        <p:txBody>
          <a:bodyPr/>
          <a:lstStyle>
            <a:lvl1pPr>
              <a:defRPr/>
            </a:lvl1pPr>
          </a:lstStyle>
          <a:p>
            <a:pPr>
              <a:defRPr/>
            </a:pPr>
            <a:endParaRPr lang="en-US" altLang="ja-JP"/>
          </a:p>
        </p:txBody>
      </p:sp>
      <p:sp>
        <p:nvSpPr>
          <p:cNvPr id="9" name="Rectangle 6">
            <a:extLst>
              <a:ext uri="{FF2B5EF4-FFF2-40B4-BE49-F238E27FC236}">
                <a16:creationId xmlns:a16="http://schemas.microsoft.com/office/drawing/2014/main" id="{EBCDD16F-D196-478E-897D-B3228A609B99}"/>
              </a:ext>
            </a:extLst>
          </p:cNvPr>
          <p:cNvSpPr>
            <a:spLocks noGrp="1" noChangeArrowheads="1"/>
          </p:cNvSpPr>
          <p:nvPr>
            <p:ph type="sldNum" sz="quarter" idx="12"/>
          </p:nvPr>
        </p:nvSpPr>
        <p:spPr>
          <a:ln/>
        </p:spPr>
        <p:txBody>
          <a:bodyPr/>
          <a:lstStyle>
            <a:lvl1pPr>
              <a:defRPr/>
            </a:lvl1pPr>
          </a:lstStyle>
          <a:p>
            <a:pPr>
              <a:defRPr/>
            </a:pPr>
            <a:fld id="{A9A52BFD-5CC1-4DEA-B412-5214FDBC4E3A}" type="slidenum">
              <a:rPr lang="en-US" altLang="ja-JP"/>
              <a:pPr>
                <a:defRPr/>
              </a:pPr>
              <a:t>‹#›</a:t>
            </a:fld>
            <a:endParaRPr lang="en-US" altLang="ja-JP"/>
          </a:p>
        </p:txBody>
      </p:sp>
    </p:spTree>
    <p:extLst>
      <p:ext uri="{BB962C8B-B14F-4D97-AF65-F5344CB8AC3E}">
        <p14:creationId xmlns:p14="http://schemas.microsoft.com/office/powerpoint/2010/main" val="337691539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AndTwoObj" preserve="1">
  <p:cSld name="タイトル、コンテンツ、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1143000"/>
          </a:xfrm>
        </p:spPr>
        <p:txBody>
          <a:bodyPr/>
          <a:lstStyle/>
          <a:p>
            <a:r>
              <a:rPr lang="ja-JP" altLang="en-US"/>
              <a:t>マスター タイトルの書式設定</a:t>
            </a:r>
          </a:p>
        </p:txBody>
      </p:sp>
      <p:sp>
        <p:nvSpPr>
          <p:cNvPr id="3" name="コンテンツ プレースホルダー 2"/>
          <p:cNvSpPr>
            <a:spLocks noGrp="1"/>
          </p:cNvSpPr>
          <p:nvPr>
            <p:ph sz="half" idx="1"/>
          </p:nvPr>
        </p:nvSpPr>
        <p:spPr>
          <a:xfrm>
            <a:off x="457200" y="1600200"/>
            <a:ext cx="4038600" cy="452596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コンテンツ プレースホルダー 3"/>
          <p:cNvSpPr>
            <a:spLocks noGrp="1"/>
          </p:cNvSpPr>
          <p:nvPr>
            <p:ph sz="quarter" idx="2"/>
          </p:nvPr>
        </p:nvSpPr>
        <p:spPr>
          <a:xfrm>
            <a:off x="4648200" y="1600200"/>
            <a:ext cx="4038600" cy="21859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コンテンツ プレースホルダー 4"/>
          <p:cNvSpPr>
            <a:spLocks noGrp="1"/>
          </p:cNvSpPr>
          <p:nvPr>
            <p:ph sz="quarter" idx="3"/>
          </p:nvPr>
        </p:nvSpPr>
        <p:spPr>
          <a:xfrm>
            <a:off x="4648200" y="3938588"/>
            <a:ext cx="4038600" cy="2187575"/>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6" name="Rectangle 4">
            <a:extLst>
              <a:ext uri="{FF2B5EF4-FFF2-40B4-BE49-F238E27FC236}">
                <a16:creationId xmlns:a16="http://schemas.microsoft.com/office/drawing/2014/main" id="{8D627D1D-C5CD-401E-A45E-A35F45A22F0E}"/>
              </a:ext>
            </a:extLst>
          </p:cNvPr>
          <p:cNvSpPr>
            <a:spLocks noGrp="1" noChangeArrowheads="1"/>
          </p:cNvSpPr>
          <p:nvPr>
            <p:ph type="dt" sz="half" idx="10"/>
          </p:nvPr>
        </p:nvSpPr>
        <p:spPr>
          <a:ln/>
        </p:spPr>
        <p:txBody>
          <a:bodyPr/>
          <a:lstStyle>
            <a:lvl1pPr>
              <a:defRPr/>
            </a:lvl1pPr>
          </a:lstStyle>
          <a:p>
            <a:pPr>
              <a:defRPr/>
            </a:pPr>
            <a:endParaRPr lang="en-US" altLang="ja-JP"/>
          </a:p>
        </p:txBody>
      </p:sp>
      <p:sp>
        <p:nvSpPr>
          <p:cNvPr id="7" name="Rectangle 5">
            <a:extLst>
              <a:ext uri="{FF2B5EF4-FFF2-40B4-BE49-F238E27FC236}">
                <a16:creationId xmlns:a16="http://schemas.microsoft.com/office/drawing/2014/main" id="{C351FEB8-B276-4980-815D-1EE91B5BD401}"/>
              </a:ext>
            </a:extLst>
          </p:cNvPr>
          <p:cNvSpPr>
            <a:spLocks noGrp="1" noChangeArrowheads="1"/>
          </p:cNvSpPr>
          <p:nvPr>
            <p:ph type="ftr" sz="quarter" idx="11"/>
          </p:nvPr>
        </p:nvSpPr>
        <p:spPr>
          <a:ln/>
        </p:spPr>
        <p:txBody>
          <a:bodyPr/>
          <a:lstStyle>
            <a:lvl1pPr>
              <a:defRPr/>
            </a:lvl1pPr>
          </a:lstStyle>
          <a:p>
            <a:pPr>
              <a:defRPr/>
            </a:pPr>
            <a:endParaRPr lang="en-US" altLang="ja-JP"/>
          </a:p>
        </p:txBody>
      </p:sp>
      <p:sp>
        <p:nvSpPr>
          <p:cNvPr id="8" name="Rectangle 6">
            <a:extLst>
              <a:ext uri="{FF2B5EF4-FFF2-40B4-BE49-F238E27FC236}">
                <a16:creationId xmlns:a16="http://schemas.microsoft.com/office/drawing/2014/main" id="{A5C94D4F-D50D-482F-9D01-A96EE3516089}"/>
              </a:ext>
            </a:extLst>
          </p:cNvPr>
          <p:cNvSpPr>
            <a:spLocks noGrp="1" noChangeArrowheads="1"/>
          </p:cNvSpPr>
          <p:nvPr>
            <p:ph type="sldNum" sz="quarter" idx="12"/>
          </p:nvPr>
        </p:nvSpPr>
        <p:spPr>
          <a:ln/>
        </p:spPr>
        <p:txBody>
          <a:bodyPr/>
          <a:lstStyle>
            <a:lvl1pPr>
              <a:defRPr/>
            </a:lvl1pPr>
          </a:lstStyle>
          <a:p>
            <a:pPr>
              <a:defRPr/>
            </a:pPr>
            <a:fld id="{3CDDC3E3-C0FB-4019-9E9D-862443A1A8CF}" type="slidenum">
              <a:rPr lang="en-US" altLang="ja-JP"/>
              <a:pPr>
                <a:defRPr/>
              </a:pPr>
              <a:t>‹#›</a:t>
            </a:fld>
            <a:endParaRPr lang="en-US" altLang="ja-JP"/>
          </a:p>
        </p:txBody>
      </p:sp>
    </p:spTree>
    <p:extLst>
      <p:ext uri="{BB962C8B-B14F-4D97-AF65-F5344CB8AC3E}">
        <p14:creationId xmlns:p14="http://schemas.microsoft.com/office/powerpoint/2010/main" val="382384860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
        <p:nvSpPr>
          <p:cNvPr id="3" name="コンテンツ プレースホルダー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Rectangle 4">
            <a:extLst>
              <a:ext uri="{FF2B5EF4-FFF2-40B4-BE49-F238E27FC236}">
                <a16:creationId xmlns:a16="http://schemas.microsoft.com/office/drawing/2014/main" id="{6D71963D-3E9B-45A3-9F50-D300028DAB73}"/>
              </a:ext>
            </a:extLst>
          </p:cNvPr>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5">
            <a:extLst>
              <a:ext uri="{FF2B5EF4-FFF2-40B4-BE49-F238E27FC236}">
                <a16:creationId xmlns:a16="http://schemas.microsoft.com/office/drawing/2014/main" id="{8C6B142A-754C-4406-976E-4775304521EA}"/>
              </a:ext>
            </a:extLst>
          </p:cNvPr>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a:extLst>
              <a:ext uri="{FF2B5EF4-FFF2-40B4-BE49-F238E27FC236}">
                <a16:creationId xmlns:a16="http://schemas.microsoft.com/office/drawing/2014/main" id="{D0CAAFC3-E9B9-4D61-A3A8-1B3B249FD3CF}"/>
              </a:ext>
            </a:extLst>
          </p:cNvPr>
          <p:cNvSpPr>
            <a:spLocks noGrp="1" noChangeArrowheads="1"/>
          </p:cNvSpPr>
          <p:nvPr>
            <p:ph type="sldNum" sz="quarter" idx="12"/>
          </p:nvPr>
        </p:nvSpPr>
        <p:spPr>
          <a:ln/>
        </p:spPr>
        <p:txBody>
          <a:bodyPr/>
          <a:lstStyle>
            <a:lvl1pPr>
              <a:defRPr/>
            </a:lvl1pPr>
          </a:lstStyle>
          <a:p>
            <a:pPr>
              <a:defRPr/>
            </a:pPr>
            <a:fld id="{3C2F0558-2AE2-4C55-AFCE-B5B82B18F41B}" type="slidenum">
              <a:rPr lang="en-US" altLang="ja-JP"/>
              <a:pPr>
                <a:defRPr/>
              </a:pPr>
              <a:t>‹#›</a:t>
            </a:fld>
            <a:endParaRPr lang="en-US" altLang="ja-JP"/>
          </a:p>
        </p:txBody>
      </p:sp>
    </p:spTree>
    <p:extLst>
      <p:ext uri="{BB962C8B-B14F-4D97-AF65-F5344CB8AC3E}">
        <p14:creationId xmlns:p14="http://schemas.microsoft.com/office/powerpoint/2010/main" val="199640837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lang="ja-JP" altLang="en-US"/>
              <a:t>マスター タイトルの書式設定</a:t>
            </a:r>
          </a:p>
        </p:txBody>
      </p:sp>
      <p:sp>
        <p:nvSpPr>
          <p:cNvPr id="3" name="テキスト プレースホルダー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ja-JP" altLang="en-US"/>
              <a:t>マスター テキストの書式設定</a:t>
            </a:r>
          </a:p>
        </p:txBody>
      </p:sp>
      <p:sp>
        <p:nvSpPr>
          <p:cNvPr id="4" name="Rectangle 4">
            <a:extLst>
              <a:ext uri="{FF2B5EF4-FFF2-40B4-BE49-F238E27FC236}">
                <a16:creationId xmlns:a16="http://schemas.microsoft.com/office/drawing/2014/main" id="{BD33196A-226B-4B25-9040-5420734E758D}"/>
              </a:ext>
            </a:extLst>
          </p:cNvPr>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5">
            <a:extLst>
              <a:ext uri="{FF2B5EF4-FFF2-40B4-BE49-F238E27FC236}">
                <a16:creationId xmlns:a16="http://schemas.microsoft.com/office/drawing/2014/main" id="{ACAEBED4-6B73-460F-8060-11F7975770CD}"/>
              </a:ext>
            </a:extLst>
          </p:cNvPr>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a:extLst>
              <a:ext uri="{FF2B5EF4-FFF2-40B4-BE49-F238E27FC236}">
                <a16:creationId xmlns:a16="http://schemas.microsoft.com/office/drawing/2014/main" id="{2114EABC-F985-4240-8979-8F931D398DE1}"/>
              </a:ext>
            </a:extLst>
          </p:cNvPr>
          <p:cNvSpPr>
            <a:spLocks noGrp="1" noChangeArrowheads="1"/>
          </p:cNvSpPr>
          <p:nvPr>
            <p:ph type="sldNum" sz="quarter" idx="12"/>
          </p:nvPr>
        </p:nvSpPr>
        <p:spPr>
          <a:ln/>
        </p:spPr>
        <p:txBody>
          <a:bodyPr/>
          <a:lstStyle>
            <a:lvl1pPr>
              <a:defRPr/>
            </a:lvl1pPr>
          </a:lstStyle>
          <a:p>
            <a:pPr>
              <a:defRPr/>
            </a:pPr>
            <a:fld id="{3D7DB8D3-66B1-44F6-8F3C-2CA098DBB250}" type="slidenum">
              <a:rPr lang="en-US" altLang="ja-JP"/>
              <a:pPr>
                <a:defRPr/>
              </a:pPr>
              <a:t>‹#›</a:t>
            </a:fld>
            <a:endParaRPr lang="en-US" altLang="ja-JP"/>
          </a:p>
        </p:txBody>
      </p:sp>
    </p:spTree>
    <p:extLst>
      <p:ext uri="{BB962C8B-B14F-4D97-AF65-F5344CB8AC3E}">
        <p14:creationId xmlns:p14="http://schemas.microsoft.com/office/powerpoint/2010/main" val="3934176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
        <p:nvSpPr>
          <p:cNvPr id="3" name="コンテンツ プレースホルダー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コンテンツ プレースホルダー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Rectangle 4">
            <a:extLst>
              <a:ext uri="{FF2B5EF4-FFF2-40B4-BE49-F238E27FC236}">
                <a16:creationId xmlns:a16="http://schemas.microsoft.com/office/drawing/2014/main" id="{D6EDEB04-D82C-48C9-8FA5-8B6EF473B63F}"/>
              </a:ext>
            </a:extLst>
          </p:cNvPr>
          <p:cNvSpPr>
            <a:spLocks noGrp="1" noChangeArrowheads="1"/>
          </p:cNvSpPr>
          <p:nvPr>
            <p:ph type="dt" sz="half" idx="10"/>
          </p:nvPr>
        </p:nvSpPr>
        <p:spPr>
          <a:ln/>
        </p:spPr>
        <p:txBody>
          <a:bodyPr/>
          <a:lstStyle>
            <a:lvl1pPr>
              <a:defRPr/>
            </a:lvl1pPr>
          </a:lstStyle>
          <a:p>
            <a:pPr>
              <a:defRPr/>
            </a:pPr>
            <a:endParaRPr lang="en-US" altLang="ja-JP"/>
          </a:p>
        </p:txBody>
      </p:sp>
      <p:sp>
        <p:nvSpPr>
          <p:cNvPr id="6" name="Rectangle 5">
            <a:extLst>
              <a:ext uri="{FF2B5EF4-FFF2-40B4-BE49-F238E27FC236}">
                <a16:creationId xmlns:a16="http://schemas.microsoft.com/office/drawing/2014/main" id="{452EB16E-F57E-4701-A8CA-5046B427551C}"/>
              </a:ext>
            </a:extLst>
          </p:cNvPr>
          <p:cNvSpPr>
            <a:spLocks noGrp="1" noChangeArrowheads="1"/>
          </p:cNvSpPr>
          <p:nvPr>
            <p:ph type="ftr" sz="quarter" idx="11"/>
          </p:nvPr>
        </p:nvSpPr>
        <p:spPr>
          <a:ln/>
        </p:spPr>
        <p:txBody>
          <a:bodyPr/>
          <a:lstStyle>
            <a:lvl1pPr>
              <a:defRPr/>
            </a:lvl1pPr>
          </a:lstStyle>
          <a:p>
            <a:pPr>
              <a:defRPr/>
            </a:pPr>
            <a:endParaRPr lang="en-US" altLang="ja-JP"/>
          </a:p>
        </p:txBody>
      </p:sp>
      <p:sp>
        <p:nvSpPr>
          <p:cNvPr id="7" name="Rectangle 6">
            <a:extLst>
              <a:ext uri="{FF2B5EF4-FFF2-40B4-BE49-F238E27FC236}">
                <a16:creationId xmlns:a16="http://schemas.microsoft.com/office/drawing/2014/main" id="{4D3555B2-9AE7-41D6-8B68-41D1D37B79A6}"/>
              </a:ext>
            </a:extLst>
          </p:cNvPr>
          <p:cNvSpPr>
            <a:spLocks noGrp="1" noChangeArrowheads="1"/>
          </p:cNvSpPr>
          <p:nvPr>
            <p:ph type="sldNum" sz="quarter" idx="12"/>
          </p:nvPr>
        </p:nvSpPr>
        <p:spPr>
          <a:ln/>
        </p:spPr>
        <p:txBody>
          <a:bodyPr/>
          <a:lstStyle>
            <a:lvl1pPr>
              <a:defRPr/>
            </a:lvl1pPr>
          </a:lstStyle>
          <a:p>
            <a:pPr>
              <a:defRPr/>
            </a:pPr>
            <a:fld id="{9D2180B2-FF70-4393-AEA4-51EB131870B1}" type="slidenum">
              <a:rPr lang="en-US" altLang="ja-JP"/>
              <a:pPr>
                <a:defRPr/>
              </a:pPr>
              <a:t>‹#›</a:t>
            </a:fld>
            <a:endParaRPr lang="en-US" altLang="ja-JP"/>
          </a:p>
        </p:txBody>
      </p:sp>
    </p:spTree>
    <p:extLst>
      <p:ext uri="{BB962C8B-B14F-4D97-AF65-F5344CB8AC3E}">
        <p14:creationId xmlns:p14="http://schemas.microsoft.com/office/powerpoint/2010/main" val="5030574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lang="ja-JP" altLang="en-US"/>
              <a:t>マスター タイトルの書式設定</a:t>
            </a:r>
          </a:p>
        </p:txBody>
      </p:sp>
      <p:sp>
        <p:nvSpPr>
          <p:cNvPr id="3" name="テキスト プレースホルダー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コンテンツ プレースホルダー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テキスト プレースホルダー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コンテンツ プレースホルダー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7" name="Rectangle 4">
            <a:extLst>
              <a:ext uri="{FF2B5EF4-FFF2-40B4-BE49-F238E27FC236}">
                <a16:creationId xmlns:a16="http://schemas.microsoft.com/office/drawing/2014/main" id="{BA29A352-CF7C-4D4D-86E3-79A8197A7CB3}"/>
              </a:ext>
            </a:extLst>
          </p:cNvPr>
          <p:cNvSpPr>
            <a:spLocks noGrp="1" noChangeArrowheads="1"/>
          </p:cNvSpPr>
          <p:nvPr>
            <p:ph type="dt" sz="half" idx="10"/>
          </p:nvPr>
        </p:nvSpPr>
        <p:spPr>
          <a:ln/>
        </p:spPr>
        <p:txBody>
          <a:bodyPr/>
          <a:lstStyle>
            <a:lvl1pPr>
              <a:defRPr/>
            </a:lvl1pPr>
          </a:lstStyle>
          <a:p>
            <a:pPr>
              <a:defRPr/>
            </a:pPr>
            <a:endParaRPr lang="en-US" altLang="ja-JP"/>
          </a:p>
        </p:txBody>
      </p:sp>
      <p:sp>
        <p:nvSpPr>
          <p:cNvPr id="8" name="Rectangle 5">
            <a:extLst>
              <a:ext uri="{FF2B5EF4-FFF2-40B4-BE49-F238E27FC236}">
                <a16:creationId xmlns:a16="http://schemas.microsoft.com/office/drawing/2014/main" id="{A023B49A-C06A-46CC-BB2F-1884E15C32F8}"/>
              </a:ext>
            </a:extLst>
          </p:cNvPr>
          <p:cNvSpPr>
            <a:spLocks noGrp="1" noChangeArrowheads="1"/>
          </p:cNvSpPr>
          <p:nvPr>
            <p:ph type="ftr" sz="quarter" idx="11"/>
          </p:nvPr>
        </p:nvSpPr>
        <p:spPr>
          <a:ln/>
        </p:spPr>
        <p:txBody>
          <a:bodyPr/>
          <a:lstStyle>
            <a:lvl1pPr>
              <a:defRPr/>
            </a:lvl1pPr>
          </a:lstStyle>
          <a:p>
            <a:pPr>
              <a:defRPr/>
            </a:pPr>
            <a:endParaRPr lang="en-US" altLang="ja-JP"/>
          </a:p>
        </p:txBody>
      </p:sp>
      <p:sp>
        <p:nvSpPr>
          <p:cNvPr id="9" name="Rectangle 6">
            <a:extLst>
              <a:ext uri="{FF2B5EF4-FFF2-40B4-BE49-F238E27FC236}">
                <a16:creationId xmlns:a16="http://schemas.microsoft.com/office/drawing/2014/main" id="{6ED1EB60-DB06-49C7-AF4F-B607947912B5}"/>
              </a:ext>
            </a:extLst>
          </p:cNvPr>
          <p:cNvSpPr>
            <a:spLocks noGrp="1" noChangeArrowheads="1"/>
          </p:cNvSpPr>
          <p:nvPr>
            <p:ph type="sldNum" sz="quarter" idx="12"/>
          </p:nvPr>
        </p:nvSpPr>
        <p:spPr>
          <a:ln/>
        </p:spPr>
        <p:txBody>
          <a:bodyPr/>
          <a:lstStyle>
            <a:lvl1pPr>
              <a:defRPr/>
            </a:lvl1pPr>
          </a:lstStyle>
          <a:p>
            <a:pPr>
              <a:defRPr/>
            </a:pPr>
            <a:fld id="{F6B158AF-26C3-4BBE-8EAE-D959C663AE45}" type="slidenum">
              <a:rPr lang="en-US" altLang="ja-JP"/>
              <a:pPr>
                <a:defRPr/>
              </a:pPr>
              <a:t>‹#›</a:t>
            </a:fld>
            <a:endParaRPr lang="en-US" altLang="ja-JP"/>
          </a:p>
        </p:txBody>
      </p:sp>
    </p:spTree>
    <p:extLst>
      <p:ext uri="{BB962C8B-B14F-4D97-AF65-F5344CB8AC3E}">
        <p14:creationId xmlns:p14="http://schemas.microsoft.com/office/powerpoint/2010/main" val="121307168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
        <p:nvSpPr>
          <p:cNvPr id="3" name="Rectangle 4">
            <a:extLst>
              <a:ext uri="{FF2B5EF4-FFF2-40B4-BE49-F238E27FC236}">
                <a16:creationId xmlns:a16="http://schemas.microsoft.com/office/drawing/2014/main" id="{8BD8CE93-5B49-4F5D-8E51-55E28948AD80}"/>
              </a:ext>
            </a:extLst>
          </p:cNvPr>
          <p:cNvSpPr>
            <a:spLocks noGrp="1" noChangeArrowheads="1"/>
          </p:cNvSpPr>
          <p:nvPr>
            <p:ph type="dt" sz="half" idx="10"/>
          </p:nvPr>
        </p:nvSpPr>
        <p:spPr>
          <a:ln/>
        </p:spPr>
        <p:txBody>
          <a:bodyPr/>
          <a:lstStyle>
            <a:lvl1pPr>
              <a:defRPr/>
            </a:lvl1pPr>
          </a:lstStyle>
          <a:p>
            <a:pPr>
              <a:defRPr/>
            </a:pPr>
            <a:endParaRPr lang="en-US" altLang="ja-JP"/>
          </a:p>
        </p:txBody>
      </p:sp>
      <p:sp>
        <p:nvSpPr>
          <p:cNvPr id="4" name="Rectangle 5">
            <a:extLst>
              <a:ext uri="{FF2B5EF4-FFF2-40B4-BE49-F238E27FC236}">
                <a16:creationId xmlns:a16="http://schemas.microsoft.com/office/drawing/2014/main" id="{479D9A9D-C72D-437B-8BD0-13B8536E7633}"/>
              </a:ext>
            </a:extLst>
          </p:cNvPr>
          <p:cNvSpPr>
            <a:spLocks noGrp="1" noChangeArrowheads="1"/>
          </p:cNvSpPr>
          <p:nvPr>
            <p:ph type="ftr" sz="quarter" idx="11"/>
          </p:nvPr>
        </p:nvSpPr>
        <p:spPr>
          <a:ln/>
        </p:spPr>
        <p:txBody>
          <a:bodyPr/>
          <a:lstStyle>
            <a:lvl1pPr>
              <a:defRPr/>
            </a:lvl1pPr>
          </a:lstStyle>
          <a:p>
            <a:pPr>
              <a:defRPr/>
            </a:pPr>
            <a:endParaRPr lang="en-US" altLang="ja-JP"/>
          </a:p>
        </p:txBody>
      </p:sp>
      <p:sp>
        <p:nvSpPr>
          <p:cNvPr id="5" name="Rectangle 6">
            <a:extLst>
              <a:ext uri="{FF2B5EF4-FFF2-40B4-BE49-F238E27FC236}">
                <a16:creationId xmlns:a16="http://schemas.microsoft.com/office/drawing/2014/main" id="{6C478EED-BB2C-4B60-881B-2C8AE42071CC}"/>
              </a:ext>
            </a:extLst>
          </p:cNvPr>
          <p:cNvSpPr>
            <a:spLocks noGrp="1" noChangeArrowheads="1"/>
          </p:cNvSpPr>
          <p:nvPr>
            <p:ph type="sldNum" sz="quarter" idx="12"/>
          </p:nvPr>
        </p:nvSpPr>
        <p:spPr>
          <a:ln/>
        </p:spPr>
        <p:txBody>
          <a:bodyPr/>
          <a:lstStyle>
            <a:lvl1pPr>
              <a:defRPr/>
            </a:lvl1pPr>
          </a:lstStyle>
          <a:p>
            <a:pPr>
              <a:defRPr/>
            </a:pPr>
            <a:fld id="{E73338E7-F2DB-4F04-9232-EC8E9C12F425}" type="slidenum">
              <a:rPr lang="en-US" altLang="ja-JP"/>
              <a:pPr>
                <a:defRPr/>
              </a:pPr>
              <a:t>‹#›</a:t>
            </a:fld>
            <a:endParaRPr lang="en-US" altLang="ja-JP"/>
          </a:p>
        </p:txBody>
      </p:sp>
    </p:spTree>
    <p:extLst>
      <p:ext uri="{BB962C8B-B14F-4D97-AF65-F5344CB8AC3E}">
        <p14:creationId xmlns:p14="http://schemas.microsoft.com/office/powerpoint/2010/main" val="90893893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Rectangle 4">
            <a:extLst>
              <a:ext uri="{FF2B5EF4-FFF2-40B4-BE49-F238E27FC236}">
                <a16:creationId xmlns:a16="http://schemas.microsoft.com/office/drawing/2014/main" id="{3835188D-2723-4D21-B254-190B9361D8AA}"/>
              </a:ext>
            </a:extLst>
          </p:cNvPr>
          <p:cNvSpPr>
            <a:spLocks noGrp="1" noChangeArrowheads="1"/>
          </p:cNvSpPr>
          <p:nvPr>
            <p:ph type="dt" sz="half" idx="10"/>
          </p:nvPr>
        </p:nvSpPr>
        <p:spPr>
          <a:ln/>
        </p:spPr>
        <p:txBody>
          <a:bodyPr/>
          <a:lstStyle>
            <a:lvl1pPr>
              <a:defRPr/>
            </a:lvl1pPr>
          </a:lstStyle>
          <a:p>
            <a:pPr>
              <a:defRPr/>
            </a:pPr>
            <a:endParaRPr lang="en-US" altLang="ja-JP"/>
          </a:p>
        </p:txBody>
      </p:sp>
      <p:sp>
        <p:nvSpPr>
          <p:cNvPr id="3" name="Rectangle 5">
            <a:extLst>
              <a:ext uri="{FF2B5EF4-FFF2-40B4-BE49-F238E27FC236}">
                <a16:creationId xmlns:a16="http://schemas.microsoft.com/office/drawing/2014/main" id="{5BBA1E6A-6C8B-4DA3-BDB8-558C8FF8837A}"/>
              </a:ext>
            </a:extLst>
          </p:cNvPr>
          <p:cNvSpPr>
            <a:spLocks noGrp="1" noChangeArrowheads="1"/>
          </p:cNvSpPr>
          <p:nvPr>
            <p:ph type="ftr" sz="quarter" idx="11"/>
          </p:nvPr>
        </p:nvSpPr>
        <p:spPr>
          <a:ln/>
        </p:spPr>
        <p:txBody>
          <a:bodyPr/>
          <a:lstStyle>
            <a:lvl1pPr>
              <a:defRPr/>
            </a:lvl1pPr>
          </a:lstStyle>
          <a:p>
            <a:pPr>
              <a:defRPr/>
            </a:pPr>
            <a:endParaRPr lang="en-US" altLang="ja-JP"/>
          </a:p>
        </p:txBody>
      </p:sp>
      <p:sp>
        <p:nvSpPr>
          <p:cNvPr id="4" name="Rectangle 6">
            <a:extLst>
              <a:ext uri="{FF2B5EF4-FFF2-40B4-BE49-F238E27FC236}">
                <a16:creationId xmlns:a16="http://schemas.microsoft.com/office/drawing/2014/main" id="{0264AC7C-055A-479B-BF6E-C4EDEF19D5CE}"/>
              </a:ext>
            </a:extLst>
          </p:cNvPr>
          <p:cNvSpPr>
            <a:spLocks noGrp="1" noChangeArrowheads="1"/>
          </p:cNvSpPr>
          <p:nvPr>
            <p:ph type="sldNum" sz="quarter" idx="12"/>
          </p:nvPr>
        </p:nvSpPr>
        <p:spPr>
          <a:ln/>
        </p:spPr>
        <p:txBody>
          <a:bodyPr/>
          <a:lstStyle>
            <a:lvl1pPr>
              <a:defRPr/>
            </a:lvl1pPr>
          </a:lstStyle>
          <a:p>
            <a:pPr>
              <a:defRPr/>
            </a:pPr>
            <a:fld id="{465A24C4-46B9-4DE3-A472-3653F13EE55C}" type="slidenum">
              <a:rPr lang="en-US" altLang="ja-JP"/>
              <a:pPr>
                <a:defRPr/>
              </a:pPr>
              <a:t>‹#›</a:t>
            </a:fld>
            <a:endParaRPr lang="en-US" altLang="ja-JP"/>
          </a:p>
        </p:txBody>
      </p:sp>
    </p:spTree>
    <p:extLst>
      <p:ext uri="{BB962C8B-B14F-4D97-AF65-F5344CB8AC3E}">
        <p14:creationId xmlns:p14="http://schemas.microsoft.com/office/powerpoint/2010/main" val="169135087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lang="ja-JP" altLang="en-US"/>
              <a:t>マスター タイトルの書式設定</a:t>
            </a:r>
          </a:p>
        </p:txBody>
      </p:sp>
      <p:sp>
        <p:nvSpPr>
          <p:cNvPr id="3" name="コンテンツ プレースホルダー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テキスト プレースホルダー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5" name="Rectangle 4">
            <a:extLst>
              <a:ext uri="{FF2B5EF4-FFF2-40B4-BE49-F238E27FC236}">
                <a16:creationId xmlns:a16="http://schemas.microsoft.com/office/drawing/2014/main" id="{24A2849B-4D64-4D64-B773-66AAAB67BB68}"/>
              </a:ext>
            </a:extLst>
          </p:cNvPr>
          <p:cNvSpPr>
            <a:spLocks noGrp="1" noChangeArrowheads="1"/>
          </p:cNvSpPr>
          <p:nvPr>
            <p:ph type="dt" sz="half" idx="10"/>
          </p:nvPr>
        </p:nvSpPr>
        <p:spPr>
          <a:ln/>
        </p:spPr>
        <p:txBody>
          <a:bodyPr/>
          <a:lstStyle>
            <a:lvl1pPr>
              <a:defRPr/>
            </a:lvl1pPr>
          </a:lstStyle>
          <a:p>
            <a:pPr>
              <a:defRPr/>
            </a:pPr>
            <a:endParaRPr lang="en-US" altLang="ja-JP"/>
          </a:p>
        </p:txBody>
      </p:sp>
      <p:sp>
        <p:nvSpPr>
          <p:cNvPr id="6" name="Rectangle 5">
            <a:extLst>
              <a:ext uri="{FF2B5EF4-FFF2-40B4-BE49-F238E27FC236}">
                <a16:creationId xmlns:a16="http://schemas.microsoft.com/office/drawing/2014/main" id="{180C7931-8F1E-4EEE-A9F2-A156AB567A39}"/>
              </a:ext>
            </a:extLst>
          </p:cNvPr>
          <p:cNvSpPr>
            <a:spLocks noGrp="1" noChangeArrowheads="1"/>
          </p:cNvSpPr>
          <p:nvPr>
            <p:ph type="ftr" sz="quarter" idx="11"/>
          </p:nvPr>
        </p:nvSpPr>
        <p:spPr>
          <a:ln/>
        </p:spPr>
        <p:txBody>
          <a:bodyPr/>
          <a:lstStyle>
            <a:lvl1pPr>
              <a:defRPr/>
            </a:lvl1pPr>
          </a:lstStyle>
          <a:p>
            <a:pPr>
              <a:defRPr/>
            </a:pPr>
            <a:endParaRPr lang="en-US" altLang="ja-JP"/>
          </a:p>
        </p:txBody>
      </p:sp>
      <p:sp>
        <p:nvSpPr>
          <p:cNvPr id="7" name="Rectangle 6">
            <a:extLst>
              <a:ext uri="{FF2B5EF4-FFF2-40B4-BE49-F238E27FC236}">
                <a16:creationId xmlns:a16="http://schemas.microsoft.com/office/drawing/2014/main" id="{D5F2587A-E712-4D16-8DCA-ABC122BE9021}"/>
              </a:ext>
            </a:extLst>
          </p:cNvPr>
          <p:cNvSpPr>
            <a:spLocks noGrp="1" noChangeArrowheads="1"/>
          </p:cNvSpPr>
          <p:nvPr>
            <p:ph type="sldNum" sz="quarter" idx="12"/>
          </p:nvPr>
        </p:nvSpPr>
        <p:spPr>
          <a:ln/>
        </p:spPr>
        <p:txBody>
          <a:bodyPr/>
          <a:lstStyle>
            <a:lvl1pPr>
              <a:defRPr/>
            </a:lvl1pPr>
          </a:lstStyle>
          <a:p>
            <a:pPr>
              <a:defRPr/>
            </a:pPr>
            <a:fld id="{FAB9E1A5-B842-45C0-919B-ECB05B8AA5D5}" type="slidenum">
              <a:rPr lang="en-US" altLang="ja-JP"/>
              <a:pPr>
                <a:defRPr/>
              </a:pPr>
              <a:t>‹#›</a:t>
            </a:fld>
            <a:endParaRPr lang="en-US" altLang="ja-JP"/>
          </a:p>
        </p:txBody>
      </p:sp>
    </p:spTree>
    <p:extLst>
      <p:ext uri="{BB962C8B-B14F-4D97-AF65-F5344CB8AC3E}">
        <p14:creationId xmlns:p14="http://schemas.microsoft.com/office/powerpoint/2010/main" val="162508460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lang="ja-JP" altLang="en-US"/>
              <a:t>マスター タイトルの書式設定</a:t>
            </a:r>
          </a:p>
        </p:txBody>
      </p:sp>
      <p:sp>
        <p:nvSpPr>
          <p:cNvPr id="3" name="図プレースホルダー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ja-JP" altLang="en-US" noProof="0"/>
          </a:p>
        </p:txBody>
      </p:sp>
      <p:sp>
        <p:nvSpPr>
          <p:cNvPr id="4" name="テキスト プレースホルダー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5" name="Rectangle 4">
            <a:extLst>
              <a:ext uri="{FF2B5EF4-FFF2-40B4-BE49-F238E27FC236}">
                <a16:creationId xmlns:a16="http://schemas.microsoft.com/office/drawing/2014/main" id="{2FA1775C-A121-4D81-8BA2-0E869BA3FB4E}"/>
              </a:ext>
            </a:extLst>
          </p:cNvPr>
          <p:cNvSpPr>
            <a:spLocks noGrp="1" noChangeArrowheads="1"/>
          </p:cNvSpPr>
          <p:nvPr>
            <p:ph type="dt" sz="half" idx="10"/>
          </p:nvPr>
        </p:nvSpPr>
        <p:spPr>
          <a:ln/>
        </p:spPr>
        <p:txBody>
          <a:bodyPr/>
          <a:lstStyle>
            <a:lvl1pPr>
              <a:defRPr/>
            </a:lvl1pPr>
          </a:lstStyle>
          <a:p>
            <a:pPr>
              <a:defRPr/>
            </a:pPr>
            <a:endParaRPr lang="en-US" altLang="ja-JP"/>
          </a:p>
        </p:txBody>
      </p:sp>
      <p:sp>
        <p:nvSpPr>
          <p:cNvPr id="6" name="Rectangle 5">
            <a:extLst>
              <a:ext uri="{FF2B5EF4-FFF2-40B4-BE49-F238E27FC236}">
                <a16:creationId xmlns:a16="http://schemas.microsoft.com/office/drawing/2014/main" id="{5AE23170-D2DE-4CD1-9C80-78F54FFCA3A4}"/>
              </a:ext>
            </a:extLst>
          </p:cNvPr>
          <p:cNvSpPr>
            <a:spLocks noGrp="1" noChangeArrowheads="1"/>
          </p:cNvSpPr>
          <p:nvPr>
            <p:ph type="ftr" sz="quarter" idx="11"/>
          </p:nvPr>
        </p:nvSpPr>
        <p:spPr>
          <a:ln/>
        </p:spPr>
        <p:txBody>
          <a:bodyPr/>
          <a:lstStyle>
            <a:lvl1pPr>
              <a:defRPr/>
            </a:lvl1pPr>
          </a:lstStyle>
          <a:p>
            <a:pPr>
              <a:defRPr/>
            </a:pPr>
            <a:endParaRPr lang="en-US" altLang="ja-JP"/>
          </a:p>
        </p:txBody>
      </p:sp>
      <p:sp>
        <p:nvSpPr>
          <p:cNvPr id="7" name="Rectangle 6">
            <a:extLst>
              <a:ext uri="{FF2B5EF4-FFF2-40B4-BE49-F238E27FC236}">
                <a16:creationId xmlns:a16="http://schemas.microsoft.com/office/drawing/2014/main" id="{D94DD177-BF10-4DE3-89B9-B05032782B9A}"/>
              </a:ext>
            </a:extLst>
          </p:cNvPr>
          <p:cNvSpPr>
            <a:spLocks noGrp="1" noChangeArrowheads="1"/>
          </p:cNvSpPr>
          <p:nvPr>
            <p:ph type="sldNum" sz="quarter" idx="12"/>
          </p:nvPr>
        </p:nvSpPr>
        <p:spPr>
          <a:ln/>
        </p:spPr>
        <p:txBody>
          <a:bodyPr/>
          <a:lstStyle>
            <a:lvl1pPr>
              <a:defRPr/>
            </a:lvl1pPr>
          </a:lstStyle>
          <a:p>
            <a:pPr>
              <a:defRPr/>
            </a:pPr>
            <a:fld id="{0C9A403E-7F5F-49D3-876E-C7542854EB42}" type="slidenum">
              <a:rPr lang="en-US" altLang="ja-JP"/>
              <a:pPr>
                <a:defRPr/>
              </a:pPr>
              <a:t>‹#›</a:t>
            </a:fld>
            <a:endParaRPr lang="en-US" altLang="ja-JP"/>
          </a:p>
        </p:txBody>
      </p:sp>
    </p:spTree>
    <p:extLst>
      <p:ext uri="{BB962C8B-B14F-4D97-AF65-F5344CB8AC3E}">
        <p14:creationId xmlns:p14="http://schemas.microsoft.com/office/powerpoint/2010/main" val="247887948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a:extLst>
              <a:ext uri="{FF2B5EF4-FFF2-40B4-BE49-F238E27FC236}">
                <a16:creationId xmlns:a16="http://schemas.microsoft.com/office/drawing/2014/main" id="{4326F5AF-AB2D-4BFF-A511-C4C9338254BD}"/>
              </a:ext>
            </a:extLst>
          </p:cNvPr>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ja-JP" altLang="en-US"/>
              <a:t>マスタ タイトルの書式設定</a:t>
            </a:r>
          </a:p>
        </p:txBody>
      </p:sp>
      <p:sp>
        <p:nvSpPr>
          <p:cNvPr id="1027" name="Rectangle 3">
            <a:extLst>
              <a:ext uri="{FF2B5EF4-FFF2-40B4-BE49-F238E27FC236}">
                <a16:creationId xmlns:a16="http://schemas.microsoft.com/office/drawing/2014/main" id="{684D7196-37CD-44A9-8F0F-6BBE26F75A24}"/>
              </a:ext>
            </a:extLst>
          </p:cNvPr>
          <p:cNvSpPr>
            <a:spLocks noGrp="1" noChangeArrowheads="1"/>
          </p:cNvSpPr>
          <p:nvPr>
            <p:ph type="body" idx="1"/>
          </p:nvPr>
        </p:nvSpPr>
        <p:spPr bwMode="auto">
          <a:xfrm>
            <a:off x="457200" y="1600200"/>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1028" name="Rectangle 4">
            <a:extLst>
              <a:ext uri="{FF2B5EF4-FFF2-40B4-BE49-F238E27FC236}">
                <a16:creationId xmlns:a16="http://schemas.microsoft.com/office/drawing/2014/main" id="{7545DB69-DCC1-4A23-B116-189A68B7A429}"/>
              </a:ext>
            </a:extLst>
          </p:cNvPr>
          <p:cNvSpPr>
            <a:spLocks noGrp="1" noChangeArrowheads="1"/>
          </p:cNvSpPr>
          <p:nvPr>
            <p:ph type="dt" sz="half" idx="2"/>
          </p:nvPr>
        </p:nvSpPr>
        <p:spPr bwMode="auto">
          <a:xfrm>
            <a:off x="457200" y="6245225"/>
            <a:ext cx="2133600" cy="476250"/>
          </a:xfrm>
          <a:prstGeom prst="rect">
            <a:avLst/>
          </a:prstGeom>
          <a:noFill/>
          <a:ln>
            <a:noFill/>
          </a:ln>
          <a:effectLst/>
        </p:spPr>
        <p:txBody>
          <a:bodyPr vert="horz" wrap="square" lIns="91440" tIns="45720" rIns="91440" bIns="45720" numCol="1" anchor="t" anchorCtr="0" compatLnSpc="1">
            <a:prstTxWarp prst="textNoShape">
              <a:avLst/>
            </a:prstTxWarp>
          </a:bodyPr>
          <a:lstStyle>
            <a:lvl1pPr eaLnBrk="1" hangingPunct="1">
              <a:defRPr sz="1400">
                <a:latin typeface="Arial" charset="0"/>
                <a:ea typeface="ＭＳ Ｐゴシック" pitchFamily="50" charset="-128"/>
              </a:defRPr>
            </a:lvl1pPr>
          </a:lstStyle>
          <a:p>
            <a:pPr>
              <a:defRPr/>
            </a:pPr>
            <a:endParaRPr lang="en-US" altLang="ja-JP"/>
          </a:p>
        </p:txBody>
      </p:sp>
      <p:sp>
        <p:nvSpPr>
          <p:cNvPr id="1029" name="Rectangle 5">
            <a:extLst>
              <a:ext uri="{FF2B5EF4-FFF2-40B4-BE49-F238E27FC236}">
                <a16:creationId xmlns:a16="http://schemas.microsoft.com/office/drawing/2014/main" id="{CFA5DA64-57BA-4FA8-8387-2BFA75414322}"/>
              </a:ext>
            </a:extLst>
          </p:cNvPr>
          <p:cNvSpPr>
            <a:spLocks noGrp="1" noChangeArrowheads="1"/>
          </p:cNvSpPr>
          <p:nvPr>
            <p:ph type="ftr" sz="quarter" idx="3"/>
          </p:nvPr>
        </p:nvSpPr>
        <p:spPr bwMode="auto">
          <a:xfrm>
            <a:off x="3124200" y="6245225"/>
            <a:ext cx="2895600" cy="476250"/>
          </a:xfrm>
          <a:prstGeom prst="rect">
            <a:avLst/>
          </a:prstGeom>
          <a:noFill/>
          <a:ln>
            <a:noFill/>
          </a:ln>
          <a:effectLst/>
        </p:spPr>
        <p:txBody>
          <a:bodyPr vert="horz" wrap="square" lIns="91440" tIns="45720" rIns="91440" bIns="45720" numCol="1" anchor="t" anchorCtr="0" compatLnSpc="1">
            <a:prstTxWarp prst="textNoShape">
              <a:avLst/>
            </a:prstTxWarp>
          </a:bodyPr>
          <a:lstStyle>
            <a:lvl1pPr algn="ctr" eaLnBrk="1" hangingPunct="1">
              <a:defRPr sz="1400">
                <a:latin typeface="Arial" charset="0"/>
                <a:ea typeface="ＭＳ Ｐゴシック" pitchFamily="50" charset="-128"/>
              </a:defRPr>
            </a:lvl1pPr>
          </a:lstStyle>
          <a:p>
            <a:pPr>
              <a:defRPr/>
            </a:pPr>
            <a:endParaRPr lang="en-US" altLang="ja-JP"/>
          </a:p>
        </p:txBody>
      </p:sp>
      <p:sp>
        <p:nvSpPr>
          <p:cNvPr id="1030" name="Rectangle 6">
            <a:extLst>
              <a:ext uri="{FF2B5EF4-FFF2-40B4-BE49-F238E27FC236}">
                <a16:creationId xmlns:a16="http://schemas.microsoft.com/office/drawing/2014/main" id="{3A4416CF-3EAF-475E-A4A4-D1E02F8396B2}"/>
              </a:ext>
            </a:extLst>
          </p:cNvPr>
          <p:cNvSpPr>
            <a:spLocks noGrp="1" noChangeArrowheads="1"/>
          </p:cNvSpPr>
          <p:nvPr>
            <p:ph type="sldNum" sz="quarter" idx="4"/>
          </p:nvPr>
        </p:nvSpPr>
        <p:spPr bwMode="auto">
          <a:xfrm>
            <a:off x="6553200" y="6245225"/>
            <a:ext cx="2133600" cy="476250"/>
          </a:xfrm>
          <a:prstGeom prst="rect">
            <a:avLst/>
          </a:prstGeom>
          <a:noFill/>
          <a:ln>
            <a:noFill/>
          </a:ln>
          <a:effectLst/>
        </p:spPr>
        <p:txBody>
          <a:bodyPr vert="horz" wrap="square" lIns="91440" tIns="45720" rIns="91440" bIns="45720" numCol="1" anchor="t" anchorCtr="0" compatLnSpc="1">
            <a:prstTxWarp prst="textNoShape">
              <a:avLst/>
            </a:prstTxWarp>
          </a:bodyPr>
          <a:lstStyle>
            <a:lvl1pPr algn="r" eaLnBrk="1" hangingPunct="1">
              <a:defRPr sz="1400" smtClean="0"/>
            </a:lvl1pPr>
          </a:lstStyle>
          <a:p>
            <a:pPr>
              <a:defRPr/>
            </a:pPr>
            <a:fld id="{C7C3EC03-A0F8-468A-868F-D9A5EE8209FA}" type="slidenum">
              <a:rPr lang="en-US" altLang="ja-JP"/>
              <a:pPr>
                <a:defRPr/>
              </a:pPr>
              <a:t>‹#›</a:t>
            </a:fld>
            <a:endParaRPr lang="en-US" altLang="ja-JP"/>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Lst>
  <p:txStyles>
    <p:titleStyle>
      <a:lvl1pPr algn="ctr" rtl="0" eaLnBrk="0" fontAlgn="base" hangingPunct="0">
        <a:spcBef>
          <a:spcPct val="0"/>
        </a:spcBef>
        <a:spcAft>
          <a:spcPct val="0"/>
        </a:spcAft>
        <a:defRPr kumimoji="1" sz="4400">
          <a:solidFill>
            <a:schemeClr val="tx2"/>
          </a:solidFill>
          <a:latin typeface="+mj-lt"/>
          <a:ea typeface="+mj-ea"/>
          <a:cs typeface="+mj-cs"/>
        </a:defRPr>
      </a:lvl1pPr>
      <a:lvl2pPr algn="ctr" rtl="0" eaLnBrk="0" fontAlgn="base" hangingPunct="0">
        <a:spcBef>
          <a:spcPct val="0"/>
        </a:spcBef>
        <a:spcAft>
          <a:spcPct val="0"/>
        </a:spcAft>
        <a:defRPr kumimoji="1" sz="4400">
          <a:solidFill>
            <a:schemeClr val="tx2"/>
          </a:solidFill>
          <a:latin typeface="Arial" charset="0"/>
          <a:ea typeface="ＭＳ Ｐゴシック" pitchFamily="50" charset="-128"/>
        </a:defRPr>
      </a:lvl2pPr>
      <a:lvl3pPr algn="ctr" rtl="0" eaLnBrk="0" fontAlgn="base" hangingPunct="0">
        <a:spcBef>
          <a:spcPct val="0"/>
        </a:spcBef>
        <a:spcAft>
          <a:spcPct val="0"/>
        </a:spcAft>
        <a:defRPr kumimoji="1" sz="4400">
          <a:solidFill>
            <a:schemeClr val="tx2"/>
          </a:solidFill>
          <a:latin typeface="Arial" charset="0"/>
          <a:ea typeface="ＭＳ Ｐゴシック" pitchFamily="50" charset="-128"/>
        </a:defRPr>
      </a:lvl3pPr>
      <a:lvl4pPr algn="ctr" rtl="0" eaLnBrk="0" fontAlgn="base" hangingPunct="0">
        <a:spcBef>
          <a:spcPct val="0"/>
        </a:spcBef>
        <a:spcAft>
          <a:spcPct val="0"/>
        </a:spcAft>
        <a:defRPr kumimoji="1" sz="4400">
          <a:solidFill>
            <a:schemeClr val="tx2"/>
          </a:solidFill>
          <a:latin typeface="Arial" charset="0"/>
          <a:ea typeface="ＭＳ Ｐゴシック" pitchFamily="50" charset="-128"/>
        </a:defRPr>
      </a:lvl4pPr>
      <a:lvl5pPr algn="ctr" rtl="0" eaLnBrk="0" fontAlgn="base" hangingPunct="0">
        <a:spcBef>
          <a:spcPct val="0"/>
        </a:spcBef>
        <a:spcAft>
          <a:spcPct val="0"/>
        </a:spcAft>
        <a:defRPr kumimoji="1" sz="4400">
          <a:solidFill>
            <a:schemeClr val="tx2"/>
          </a:solidFill>
          <a:latin typeface="Arial" charset="0"/>
          <a:ea typeface="ＭＳ Ｐゴシック" pitchFamily="50" charset="-128"/>
        </a:defRPr>
      </a:lvl5pPr>
      <a:lvl6pPr marL="457200" algn="ctr" rtl="0" fontAlgn="base">
        <a:spcBef>
          <a:spcPct val="0"/>
        </a:spcBef>
        <a:spcAft>
          <a:spcPct val="0"/>
        </a:spcAft>
        <a:defRPr kumimoji="1" sz="4400">
          <a:solidFill>
            <a:schemeClr val="tx2"/>
          </a:solidFill>
          <a:latin typeface="Arial" charset="0"/>
          <a:ea typeface="ＭＳ Ｐゴシック" pitchFamily="50" charset="-128"/>
        </a:defRPr>
      </a:lvl6pPr>
      <a:lvl7pPr marL="914400" algn="ctr" rtl="0" fontAlgn="base">
        <a:spcBef>
          <a:spcPct val="0"/>
        </a:spcBef>
        <a:spcAft>
          <a:spcPct val="0"/>
        </a:spcAft>
        <a:defRPr kumimoji="1" sz="4400">
          <a:solidFill>
            <a:schemeClr val="tx2"/>
          </a:solidFill>
          <a:latin typeface="Arial" charset="0"/>
          <a:ea typeface="ＭＳ Ｐゴシック" pitchFamily="50" charset="-128"/>
        </a:defRPr>
      </a:lvl7pPr>
      <a:lvl8pPr marL="1371600" algn="ctr" rtl="0" fontAlgn="base">
        <a:spcBef>
          <a:spcPct val="0"/>
        </a:spcBef>
        <a:spcAft>
          <a:spcPct val="0"/>
        </a:spcAft>
        <a:defRPr kumimoji="1" sz="4400">
          <a:solidFill>
            <a:schemeClr val="tx2"/>
          </a:solidFill>
          <a:latin typeface="Arial" charset="0"/>
          <a:ea typeface="ＭＳ Ｐゴシック" pitchFamily="50" charset="-128"/>
        </a:defRPr>
      </a:lvl8pPr>
      <a:lvl9pPr marL="1828800" algn="ctr" rtl="0" fontAlgn="base">
        <a:spcBef>
          <a:spcPct val="0"/>
        </a:spcBef>
        <a:spcAft>
          <a:spcPct val="0"/>
        </a:spcAft>
        <a:defRPr kumimoji="1" sz="4400">
          <a:solidFill>
            <a:schemeClr val="tx2"/>
          </a:solidFill>
          <a:latin typeface="Arial" charset="0"/>
          <a:ea typeface="ＭＳ Ｐゴシック" pitchFamily="50" charset="-128"/>
        </a:defRPr>
      </a:lvl9pPr>
    </p:titleStyle>
    <p:bodyStyle>
      <a:lvl1pPr marL="342900" indent="-342900" algn="l" rtl="0" eaLnBrk="0" fontAlgn="base" hangingPunct="0">
        <a:spcBef>
          <a:spcPct val="20000"/>
        </a:spcBef>
        <a:spcAft>
          <a:spcPct val="0"/>
        </a:spcAft>
        <a:buChar char="•"/>
        <a:defRPr kumimoji="1"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kumimoji="1" sz="2800">
          <a:solidFill>
            <a:schemeClr val="tx1"/>
          </a:solidFill>
          <a:latin typeface="+mn-lt"/>
          <a:ea typeface="+mn-ea"/>
        </a:defRPr>
      </a:lvl2pPr>
      <a:lvl3pPr marL="1143000" indent="-228600" algn="l" rtl="0" eaLnBrk="0" fontAlgn="base" hangingPunct="0">
        <a:spcBef>
          <a:spcPct val="20000"/>
        </a:spcBef>
        <a:spcAft>
          <a:spcPct val="0"/>
        </a:spcAft>
        <a:buChar char="•"/>
        <a:defRPr kumimoji="1" sz="2400">
          <a:solidFill>
            <a:schemeClr val="tx1"/>
          </a:solidFill>
          <a:latin typeface="+mn-lt"/>
          <a:ea typeface="+mn-ea"/>
        </a:defRPr>
      </a:lvl3pPr>
      <a:lvl4pPr marL="1600200" indent="-228600" algn="l" rtl="0" eaLnBrk="0" fontAlgn="base" hangingPunct="0">
        <a:spcBef>
          <a:spcPct val="20000"/>
        </a:spcBef>
        <a:spcAft>
          <a:spcPct val="0"/>
        </a:spcAft>
        <a:buChar char="–"/>
        <a:defRPr kumimoji="1" sz="2000">
          <a:solidFill>
            <a:schemeClr val="tx1"/>
          </a:solidFill>
          <a:latin typeface="+mn-lt"/>
          <a:ea typeface="+mn-ea"/>
        </a:defRPr>
      </a:lvl4pPr>
      <a:lvl5pPr marL="2057400" indent="-228600" algn="l" rtl="0" eaLnBrk="0" fontAlgn="base" hangingPunct="0">
        <a:spcBef>
          <a:spcPct val="20000"/>
        </a:spcBef>
        <a:spcAft>
          <a:spcPct val="0"/>
        </a:spcAft>
        <a:buChar char="»"/>
        <a:defRPr kumimoji="1" sz="2000">
          <a:solidFill>
            <a:schemeClr val="tx1"/>
          </a:solidFill>
          <a:latin typeface="+mn-lt"/>
          <a:ea typeface="+mn-ea"/>
        </a:defRPr>
      </a:lvl5pPr>
      <a:lvl6pPr marL="2514600" indent="-228600" algn="l" rtl="0" fontAlgn="base">
        <a:spcBef>
          <a:spcPct val="20000"/>
        </a:spcBef>
        <a:spcAft>
          <a:spcPct val="0"/>
        </a:spcAft>
        <a:buChar char="»"/>
        <a:defRPr kumimoji="1" sz="2000">
          <a:solidFill>
            <a:schemeClr val="tx1"/>
          </a:solidFill>
          <a:latin typeface="+mn-lt"/>
          <a:ea typeface="+mn-ea"/>
        </a:defRPr>
      </a:lvl6pPr>
      <a:lvl7pPr marL="2971800" indent="-228600" algn="l" rtl="0" fontAlgn="base">
        <a:spcBef>
          <a:spcPct val="20000"/>
        </a:spcBef>
        <a:spcAft>
          <a:spcPct val="0"/>
        </a:spcAft>
        <a:buChar char="»"/>
        <a:defRPr kumimoji="1" sz="2000">
          <a:solidFill>
            <a:schemeClr val="tx1"/>
          </a:solidFill>
          <a:latin typeface="+mn-lt"/>
          <a:ea typeface="+mn-ea"/>
        </a:defRPr>
      </a:lvl7pPr>
      <a:lvl8pPr marL="3429000" indent="-228600" algn="l" rtl="0" fontAlgn="base">
        <a:spcBef>
          <a:spcPct val="20000"/>
        </a:spcBef>
        <a:spcAft>
          <a:spcPct val="0"/>
        </a:spcAft>
        <a:buChar char="»"/>
        <a:defRPr kumimoji="1" sz="2000">
          <a:solidFill>
            <a:schemeClr val="tx1"/>
          </a:solidFill>
          <a:latin typeface="+mn-lt"/>
          <a:ea typeface="+mn-ea"/>
        </a:defRPr>
      </a:lvl8pPr>
      <a:lvl9pPr marL="3886200" indent="-228600" algn="l" rtl="0" fontAlgn="base">
        <a:spcBef>
          <a:spcPct val="20000"/>
        </a:spcBef>
        <a:spcAft>
          <a:spcPct val="0"/>
        </a:spcAft>
        <a:buChar char="»"/>
        <a:defRPr kumimoji="1" sz="2000">
          <a:solidFill>
            <a:schemeClr val="tx1"/>
          </a:solidFill>
          <a:latin typeface="+mn-lt"/>
          <a:ea typeface="+mn-ea"/>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22.png"/></Relationships>
</file>

<file path=ppt/slides/_rels/slide18.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7.jpe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8.jpe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9.jpe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30.jpe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image" Target="../media/image33.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34.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35.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2.xml"/><Relationship Id="rId5" Type="http://schemas.openxmlformats.org/officeDocument/2006/relationships/image" Target="../media/image6.jpeg"/><Relationship Id="rId4" Type="http://schemas.openxmlformats.org/officeDocument/2006/relationships/image" Target="../media/image5.jpeg"/></Relationships>
</file>

<file path=ppt/slides/_rels/slide30.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37.jpe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38.jpe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39.png"/></Relationships>
</file>

<file path=ppt/slides/_rels/slide33.xml.rels><?xml version="1.0" encoding="UTF-8" standalone="yes"?>
<Relationships xmlns="http://schemas.openxmlformats.org/package/2006/relationships"><Relationship Id="rId2" Type="http://schemas.openxmlformats.org/officeDocument/2006/relationships/image" Target="../media/image40.jpeg"/><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3" Type="http://schemas.openxmlformats.org/officeDocument/2006/relationships/image" Target="../media/image42.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43.jpe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44.jpe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45.jpe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46.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 Id="rId5" Type="http://schemas.openxmlformats.org/officeDocument/2006/relationships/image" Target="../media/image9.png"/><Relationship Id="rId4" Type="http://schemas.openxmlformats.org/officeDocument/2006/relationships/hyperlink" Target="https://www.google.co.jp/url?sa=i&amp;rct=j&amp;q=&amp;esrc=s&amp;source=images&amp;cd=&amp;cad=rja&amp;uact=8&amp;ved=2ahUKEwj1z8_RoJnnAhXWad4KHcRtCU8QjRx6BAgBEAQ&amp;url=https%3A%2F%2Fillustrain.com%2F%3Fp%3D21851&amp;psig=AOvVaw1qfMCiVCR_f8EPGalOgiR9&amp;ust=1579852848951473" TargetMode="External"/></Relationships>
</file>

<file path=ppt/slides/_rels/slide40.xml.rels><?xml version="1.0" encoding="UTF-8" standalone="yes"?>
<Relationships xmlns="http://schemas.openxmlformats.org/package/2006/relationships"><Relationship Id="rId3" Type="http://schemas.openxmlformats.org/officeDocument/2006/relationships/image" Target="../media/image48.jpeg"/><Relationship Id="rId2" Type="http://schemas.openxmlformats.org/officeDocument/2006/relationships/image" Target="../media/image47.jpeg"/><Relationship Id="rId1" Type="http://schemas.openxmlformats.org/officeDocument/2006/relationships/slideLayout" Target="../slideLayouts/slideLayout2.xml"/><Relationship Id="rId4" Type="http://schemas.openxmlformats.org/officeDocument/2006/relationships/image" Target="../media/image49.jpeg"/></Relationships>
</file>

<file path=ppt/slides/_rels/slide41.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image" Target="../media/image50.png"/><Relationship Id="rId1" Type="http://schemas.openxmlformats.org/officeDocument/2006/relationships/slideLayout" Target="../slideLayouts/slideLayout2.xml"/><Relationship Id="rId4" Type="http://schemas.openxmlformats.org/officeDocument/2006/relationships/image" Target="../media/image52.png"/></Relationships>
</file>

<file path=ppt/slides/_rels/slide42.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53.jpe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54.png"/><Relationship Id="rId1" Type="http://schemas.openxmlformats.org/officeDocument/2006/relationships/slideLayout" Target="../slideLayouts/slideLayout4.xml"/></Relationships>
</file>

<file path=ppt/slides/_rels/slide44.xml.rels><?xml version="1.0" encoding="UTF-8" standalone="yes"?>
<Relationships xmlns="http://schemas.openxmlformats.org/package/2006/relationships"><Relationship Id="rId2" Type="http://schemas.openxmlformats.org/officeDocument/2006/relationships/image" Target="../media/image55.jpeg"/><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2" Type="http://schemas.openxmlformats.org/officeDocument/2006/relationships/image" Target="../media/image56.jpe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57.jpeg"/><Relationship Id="rId1" Type="http://schemas.openxmlformats.org/officeDocument/2006/relationships/slideLayout" Target="../slideLayouts/slideLayout4.xml"/></Relationships>
</file>

<file path=ppt/slides/_rels/slide47.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image" Target="../media/image58.jpeg"/><Relationship Id="rId1" Type="http://schemas.openxmlformats.org/officeDocument/2006/relationships/slideLayout" Target="../slideLayouts/slideLayout4.xml"/></Relationships>
</file>

<file path=ppt/slides/_rels/slide48.xml.rels><?xml version="1.0" encoding="UTF-8" standalone="yes"?>
<Relationships xmlns="http://schemas.openxmlformats.org/package/2006/relationships"><Relationship Id="rId3" Type="http://schemas.openxmlformats.org/officeDocument/2006/relationships/comments" Target="../comments/comment1.xml"/><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49.xml.rels><?xml version="1.0" encoding="UTF-8" standalone="yes"?>
<Relationships xmlns="http://schemas.openxmlformats.org/package/2006/relationships"><Relationship Id="rId2" Type="http://schemas.openxmlformats.org/officeDocument/2006/relationships/comments" Target="../comments/comment2.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image" Target="../media/image60.jpeg"/><Relationship Id="rId1" Type="http://schemas.openxmlformats.org/officeDocument/2006/relationships/slideLayout" Target="../slideLayouts/slideLayout4.xml"/></Relationships>
</file>

<file path=ppt/slides/_rels/slide51.xml.rels><?xml version="1.0" encoding="UTF-8" standalone="yes"?>
<Relationships xmlns="http://schemas.openxmlformats.org/package/2006/relationships"><Relationship Id="rId3" Type="http://schemas.openxmlformats.org/officeDocument/2006/relationships/image" Target="../media/image62.jpeg"/><Relationship Id="rId2" Type="http://schemas.openxmlformats.org/officeDocument/2006/relationships/image" Target="../media/image61.jpeg"/><Relationship Id="rId1" Type="http://schemas.openxmlformats.org/officeDocument/2006/relationships/slideLayout" Target="../slideLayouts/slideLayout4.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3.xml.rels><?xml version="1.0" encoding="UTF-8" standalone="yes"?>
<Relationships xmlns="http://schemas.openxmlformats.org/package/2006/relationships"><Relationship Id="rId2" Type="http://schemas.openxmlformats.org/officeDocument/2006/relationships/image" Target="../media/image63.wmf"/><Relationship Id="rId1" Type="http://schemas.openxmlformats.org/officeDocument/2006/relationships/slideLayout" Target="../slideLayouts/slideLayout4.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7.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image" Target="../media/image64.pn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2.xml"/><Relationship Id="rId4" Type="http://schemas.openxmlformats.org/officeDocument/2006/relationships/image" Target="../media/image15.png"/></Relationships>
</file>

<file path=ppt/slides/_rels/slide8.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2.xml"/><Relationship Id="rId4" Type="http://schemas.openxmlformats.org/officeDocument/2006/relationships/image" Target="../media/image18.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3">
            <a:extLst>
              <a:ext uri="{FF2B5EF4-FFF2-40B4-BE49-F238E27FC236}">
                <a16:creationId xmlns:a16="http://schemas.microsoft.com/office/drawing/2014/main" id="{FD0A067A-757C-4C90-927F-63407DF4AE48}"/>
              </a:ext>
            </a:extLst>
          </p:cNvPr>
          <p:cNvSpPr>
            <a:spLocks noGrp="1" noChangeArrowheads="1"/>
          </p:cNvSpPr>
          <p:nvPr>
            <p:ph type="subTitle" idx="1"/>
          </p:nvPr>
        </p:nvSpPr>
        <p:spPr>
          <a:xfrm>
            <a:off x="3635896" y="5300663"/>
            <a:ext cx="5104879" cy="1296987"/>
          </a:xfrm>
        </p:spPr>
        <p:txBody>
          <a:bodyPr/>
          <a:lstStyle/>
          <a:p>
            <a:pPr eaLnBrk="1" hangingPunct="1"/>
            <a:r>
              <a:rPr lang="ja-JP" altLang="en-US" dirty="0">
                <a:latin typeface="UD デジタル 教科書体 NP-B" panose="02020700000000000000" pitchFamily="18" charset="-128"/>
                <a:ea typeface="UD デジタル 教科書体 NP-B" panose="02020700000000000000" pitchFamily="18" charset="-128"/>
              </a:rPr>
              <a:t>令和８年１月１６日（金）</a:t>
            </a:r>
          </a:p>
          <a:p>
            <a:pPr eaLnBrk="1" hangingPunct="1"/>
            <a:r>
              <a:rPr lang="ja-JP" altLang="en-US" dirty="0">
                <a:latin typeface="UD デジタル 教科書体 NP-B" panose="02020700000000000000" pitchFamily="18" charset="-128"/>
                <a:ea typeface="UD デジタル 教科書体 NP-B" panose="02020700000000000000" pitchFamily="18" charset="-128"/>
              </a:rPr>
              <a:t>大和市立中央林間小学校</a:t>
            </a:r>
          </a:p>
        </p:txBody>
      </p:sp>
      <p:sp>
        <p:nvSpPr>
          <p:cNvPr id="4099" name="WordArt 4">
            <a:extLst>
              <a:ext uri="{FF2B5EF4-FFF2-40B4-BE49-F238E27FC236}">
                <a16:creationId xmlns:a16="http://schemas.microsoft.com/office/drawing/2014/main" id="{ACA90386-DD5E-4BB7-8206-DA8FE8B61719}"/>
              </a:ext>
            </a:extLst>
          </p:cNvPr>
          <p:cNvSpPr>
            <a:spLocks noChangeArrowheads="1" noChangeShapeType="1" noTextEdit="1"/>
          </p:cNvSpPr>
          <p:nvPr/>
        </p:nvSpPr>
        <p:spPr bwMode="auto">
          <a:xfrm>
            <a:off x="1116013" y="692150"/>
            <a:ext cx="3311525" cy="1150938"/>
          </a:xfrm>
          <a:prstGeom prst="rect">
            <a:avLst/>
          </a:prstGeom>
        </p:spPr>
        <p:txBody>
          <a:bodyPr wrap="none" fromWordArt="1">
            <a:prstTxWarp prst="textPlain">
              <a:avLst>
                <a:gd name="adj" fmla="val 50000"/>
              </a:avLst>
            </a:prstTxWarp>
          </a:bodyPr>
          <a:lstStyle/>
          <a:p>
            <a:pPr algn="ctr"/>
            <a:endParaRPr lang="ja-JP" altLang="en-US" sz="3600" kern="10">
              <a:ln w="19050">
                <a:solidFill>
                  <a:srgbClr val="000000"/>
                </a:solidFill>
                <a:round/>
                <a:headEnd/>
                <a:tailEnd/>
              </a:ln>
              <a:gradFill rotWithShape="1">
                <a:gsLst>
                  <a:gs pos="0">
                    <a:srgbClr val="A603AB"/>
                  </a:gs>
                  <a:gs pos="12000">
                    <a:srgbClr val="E81766"/>
                  </a:gs>
                  <a:gs pos="27000">
                    <a:srgbClr val="EE3F17"/>
                  </a:gs>
                  <a:gs pos="48000">
                    <a:srgbClr val="FFFF00"/>
                  </a:gs>
                  <a:gs pos="64999">
                    <a:srgbClr val="1A8D48"/>
                  </a:gs>
                  <a:gs pos="78999">
                    <a:srgbClr val="0819FB"/>
                  </a:gs>
                  <a:gs pos="100000">
                    <a:srgbClr val="A603AB"/>
                  </a:gs>
                </a:gsLst>
                <a:lin ang="0" scaled="1"/>
              </a:gradFill>
              <a:effectLst>
                <a:outerShdw dist="35921" dir="2700000" sy="50000" kx="2115830" algn="bl" rotWithShape="0">
                  <a:srgbClr val="C0C0C0">
                    <a:alpha val="79999"/>
                  </a:srgbClr>
                </a:outerShdw>
              </a:effectLst>
              <a:latin typeface="ＭＳ Ｐゴシック" panose="020B0600070205080204" pitchFamily="50" charset="-128"/>
            </a:endParaRPr>
          </a:p>
        </p:txBody>
      </p:sp>
      <p:sp>
        <p:nvSpPr>
          <p:cNvPr id="4100" name="WordArt 5">
            <a:extLst>
              <a:ext uri="{FF2B5EF4-FFF2-40B4-BE49-F238E27FC236}">
                <a16:creationId xmlns:a16="http://schemas.microsoft.com/office/drawing/2014/main" id="{2CE937F6-A9BD-473E-A863-0D4996998485}"/>
              </a:ext>
            </a:extLst>
          </p:cNvPr>
          <p:cNvSpPr>
            <a:spLocks noChangeArrowheads="1" noChangeShapeType="1" noTextEdit="1"/>
          </p:cNvSpPr>
          <p:nvPr/>
        </p:nvSpPr>
        <p:spPr bwMode="auto">
          <a:xfrm>
            <a:off x="1187450" y="1700213"/>
            <a:ext cx="6840538" cy="1944687"/>
          </a:xfrm>
          <a:prstGeom prst="rect">
            <a:avLst/>
          </a:prstGeom>
        </p:spPr>
        <p:txBody>
          <a:bodyPr wrap="none" fromWordArt="1">
            <a:prstTxWarp prst="textPlain">
              <a:avLst>
                <a:gd name="adj" fmla="val 50000"/>
              </a:avLst>
            </a:prstTxWarp>
          </a:bodyPr>
          <a:lstStyle/>
          <a:p>
            <a:pPr algn="ctr"/>
            <a:r>
              <a:rPr lang="ja-JP" altLang="en-US" sz="3600" kern="10" dirty="0">
                <a:ln w="12700">
                  <a:solidFill>
                    <a:srgbClr val="000000"/>
                  </a:solidFill>
                  <a:round/>
                  <a:headEnd/>
                  <a:tailEnd/>
                </a:ln>
                <a:gradFill rotWithShape="1">
                  <a:gsLst>
                    <a:gs pos="0">
                      <a:srgbClr val="A603AB"/>
                    </a:gs>
                    <a:gs pos="12000">
                      <a:srgbClr val="E81766"/>
                    </a:gs>
                    <a:gs pos="27000">
                      <a:srgbClr val="EE3F17"/>
                    </a:gs>
                    <a:gs pos="48000">
                      <a:srgbClr val="FFFF00"/>
                    </a:gs>
                    <a:gs pos="64999">
                      <a:srgbClr val="1A8D48"/>
                    </a:gs>
                    <a:gs pos="78999">
                      <a:srgbClr val="0819FB"/>
                    </a:gs>
                    <a:gs pos="100000">
                      <a:srgbClr val="A603AB"/>
                    </a:gs>
                  </a:gsLst>
                  <a:lin ang="0" scaled="1"/>
                </a:gradFill>
                <a:effectLst>
                  <a:outerShdw dist="35921" dir="2700000" sy="50000" kx="2115830" algn="bl" rotWithShape="0">
                    <a:srgbClr val="C0C0C0">
                      <a:alpha val="79999"/>
                    </a:srgbClr>
                  </a:outerShdw>
                </a:effectLst>
                <a:latin typeface="UD デジタル 教科書体 NK-B" panose="02020700000000000000" pitchFamily="18" charset="-128"/>
                <a:ea typeface="UD デジタル 教科書体 NK-B" panose="02020700000000000000" pitchFamily="18" charset="-128"/>
              </a:rPr>
              <a:t>入学説明会</a:t>
            </a:r>
          </a:p>
        </p:txBody>
      </p:sp>
      <p:pic>
        <p:nvPicPr>
          <p:cNvPr id="4101" name="Picture 7" descr="SD01_10">
            <a:extLst>
              <a:ext uri="{FF2B5EF4-FFF2-40B4-BE49-F238E27FC236}">
                <a16:creationId xmlns:a16="http://schemas.microsoft.com/office/drawing/2014/main" id="{D1230F0A-4490-4AFB-A09C-D475C8F0ACF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4213" y="4292600"/>
            <a:ext cx="2379662" cy="228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slow">
    <p:circl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a:extLst>
              <a:ext uri="{FF2B5EF4-FFF2-40B4-BE49-F238E27FC236}">
                <a16:creationId xmlns:a16="http://schemas.microsoft.com/office/drawing/2014/main" id="{9833E457-B768-49ED-B534-38476780B6F1}"/>
              </a:ext>
            </a:extLst>
          </p:cNvPr>
          <p:cNvSpPr>
            <a:spLocks noGrp="1" noChangeArrowheads="1"/>
          </p:cNvSpPr>
          <p:nvPr>
            <p:ph type="title"/>
          </p:nvPr>
        </p:nvSpPr>
        <p:spPr>
          <a:noFill/>
        </p:spPr>
        <p:txBody>
          <a:bodyPr/>
          <a:lstStyle/>
          <a:p>
            <a:pPr eaLnBrk="1" hangingPunct="1"/>
            <a:r>
              <a:rPr lang="ja-JP" altLang="en-US" dirty="0">
                <a:latin typeface="UD デジタル 教科書体 NK-B" panose="02020700000000000000" pitchFamily="18" charset="-128"/>
                <a:ea typeface="UD デジタル 教科書体 NK-B" panose="02020700000000000000" pitchFamily="18" charset="-128"/>
              </a:rPr>
              <a:t>交通安全のきまり</a:t>
            </a:r>
          </a:p>
        </p:txBody>
      </p:sp>
      <p:sp>
        <p:nvSpPr>
          <p:cNvPr id="32771" name="AutoShape 3">
            <a:extLst>
              <a:ext uri="{FF2B5EF4-FFF2-40B4-BE49-F238E27FC236}">
                <a16:creationId xmlns:a16="http://schemas.microsoft.com/office/drawing/2014/main" id="{301130B3-110B-4DA3-A5DA-D88C58C39670}"/>
              </a:ext>
            </a:extLst>
          </p:cNvPr>
          <p:cNvSpPr>
            <a:spLocks noChangeArrowheads="1"/>
          </p:cNvSpPr>
          <p:nvPr/>
        </p:nvSpPr>
        <p:spPr bwMode="auto">
          <a:xfrm>
            <a:off x="395288" y="1412875"/>
            <a:ext cx="8424862" cy="4968875"/>
          </a:xfrm>
          <a:prstGeom prst="roundRect">
            <a:avLst>
              <a:gd name="adj" fmla="val 16667"/>
            </a:avLst>
          </a:prstGeom>
          <a:gradFill rotWithShape="1">
            <a:gsLst>
              <a:gs pos="0">
                <a:srgbClr val="FF3300"/>
              </a:gs>
              <a:gs pos="50000">
                <a:srgbClr val="FFFFFF"/>
              </a:gs>
              <a:gs pos="100000">
                <a:srgbClr val="FF3300"/>
              </a:gs>
            </a:gsLst>
            <a:lin ang="18900000" scaled="1"/>
          </a:gradFill>
          <a:ln w="1905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lnSpc>
                <a:spcPct val="120000"/>
              </a:lnSpc>
              <a:spcBef>
                <a:spcPct val="0"/>
              </a:spcBef>
              <a:buFontTx/>
              <a:buNone/>
            </a:pPr>
            <a:r>
              <a:rPr lang="en-US" altLang="ja-JP" sz="3500" dirty="0">
                <a:latin typeface="UD デジタル 教科書体 NK-B" panose="02020700000000000000" pitchFamily="18" charset="-128"/>
                <a:ea typeface="UD デジタル 教科書体 NK-B" panose="02020700000000000000" pitchFamily="18" charset="-128"/>
              </a:rPr>
              <a:t>1</a:t>
            </a:r>
            <a:r>
              <a:rPr lang="ja-JP" altLang="en-US" sz="3500" dirty="0" err="1">
                <a:latin typeface="UD デジタル 教科書体 NK-B" panose="02020700000000000000" pitchFamily="18" charset="-128"/>
                <a:ea typeface="UD デジタル 教科書体 NK-B" panose="02020700000000000000" pitchFamily="18" charset="-128"/>
              </a:rPr>
              <a:t>．</a:t>
            </a:r>
            <a:r>
              <a:rPr lang="ja-JP" altLang="en-US" sz="3500" dirty="0">
                <a:latin typeface="UD デジタル 教科書体 NK-B" panose="02020700000000000000" pitchFamily="18" charset="-128"/>
                <a:ea typeface="UD デジタル 教科書体 NK-B" panose="02020700000000000000" pitchFamily="18" charset="-128"/>
              </a:rPr>
              <a:t>遊びながらの歩行は大変危険で、</a:t>
            </a:r>
            <a:endParaRPr lang="en-US" altLang="ja-JP" sz="3500" dirty="0">
              <a:latin typeface="UD デジタル 教科書体 NK-B" panose="02020700000000000000" pitchFamily="18" charset="-128"/>
              <a:ea typeface="UD デジタル 教科書体 NK-B" panose="02020700000000000000" pitchFamily="18" charset="-128"/>
            </a:endParaRPr>
          </a:p>
          <a:p>
            <a:pPr eaLnBrk="1" hangingPunct="1">
              <a:lnSpc>
                <a:spcPct val="120000"/>
              </a:lnSpc>
              <a:spcBef>
                <a:spcPct val="0"/>
              </a:spcBef>
              <a:buFontTx/>
              <a:buNone/>
            </a:pPr>
            <a:r>
              <a:rPr lang="ja-JP" altLang="en-US" sz="3500" dirty="0">
                <a:latin typeface="UD デジタル 教科書体 NK-B" panose="02020700000000000000" pitchFamily="18" charset="-128"/>
                <a:ea typeface="UD デジタル 教科書体 NK-B" panose="02020700000000000000" pitchFamily="18" charset="-128"/>
              </a:rPr>
              <a:t>　　他の人の迷惑になるのでやめましょう。</a:t>
            </a:r>
            <a:endParaRPr lang="en-US" altLang="ja-JP" sz="3500" dirty="0">
              <a:latin typeface="UD デジタル 教科書体 NK-B" panose="02020700000000000000" pitchFamily="18" charset="-128"/>
              <a:ea typeface="UD デジタル 教科書体 NK-B" panose="02020700000000000000" pitchFamily="18" charset="-128"/>
            </a:endParaRPr>
          </a:p>
          <a:p>
            <a:pPr eaLnBrk="1" hangingPunct="1">
              <a:lnSpc>
                <a:spcPct val="120000"/>
              </a:lnSpc>
              <a:spcBef>
                <a:spcPct val="0"/>
              </a:spcBef>
              <a:buFontTx/>
              <a:buNone/>
            </a:pPr>
            <a:r>
              <a:rPr lang="en-US" altLang="ja-JP" sz="3500" dirty="0">
                <a:latin typeface="UD デジタル 教科書体 NK-B" panose="02020700000000000000" pitchFamily="18" charset="-128"/>
                <a:ea typeface="UD デジタル 教科書体 NK-B" panose="02020700000000000000" pitchFamily="18" charset="-128"/>
              </a:rPr>
              <a:t>2</a:t>
            </a:r>
            <a:r>
              <a:rPr lang="ja-JP" altLang="en-US" sz="3500" dirty="0" err="1">
                <a:latin typeface="UD デジタル 教科書体 NK-B" panose="02020700000000000000" pitchFamily="18" charset="-128"/>
                <a:ea typeface="UD デジタル 教科書体 NK-B" panose="02020700000000000000" pitchFamily="18" charset="-128"/>
              </a:rPr>
              <a:t>．</a:t>
            </a:r>
            <a:r>
              <a:rPr lang="ja-JP" altLang="en-US" sz="3500" dirty="0">
                <a:latin typeface="UD デジタル 教科書体 NK-B" panose="02020700000000000000" pitchFamily="18" charset="-128"/>
                <a:ea typeface="UD デジタル 教科書体 NK-B" panose="02020700000000000000" pitchFamily="18" charset="-128"/>
              </a:rPr>
              <a:t>忘れ物に気づいても、取りに帰りません。</a:t>
            </a:r>
            <a:endParaRPr lang="en-US" altLang="ja-JP" sz="3500" dirty="0">
              <a:latin typeface="UD デジタル 教科書体 NK-B" panose="02020700000000000000" pitchFamily="18" charset="-128"/>
              <a:ea typeface="UD デジタル 教科書体 NK-B" panose="02020700000000000000" pitchFamily="18" charset="-128"/>
            </a:endParaRPr>
          </a:p>
          <a:p>
            <a:pPr eaLnBrk="1" hangingPunct="1">
              <a:lnSpc>
                <a:spcPct val="120000"/>
              </a:lnSpc>
              <a:spcBef>
                <a:spcPct val="0"/>
              </a:spcBef>
              <a:buFontTx/>
              <a:buNone/>
            </a:pPr>
            <a:r>
              <a:rPr lang="en-US" altLang="ja-JP" sz="3500" dirty="0">
                <a:latin typeface="UD デジタル 教科書体 NK-B" panose="02020700000000000000" pitchFamily="18" charset="-128"/>
                <a:ea typeface="UD デジタル 教科書体 NK-B" panose="02020700000000000000" pitchFamily="18" charset="-128"/>
              </a:rPr>
              <a:t>3.</a:t>
            </a:r>
            <a:r>
              <a:rPr lang="ja-JP" altLang="en-US" sz="3500" dirty="0">
                <a:latin typeface="UD デジタル 教科書体 NK-B" panose="02020700000000000000" pitchFamily="18" charset="-128"/>
                <a:ea typeface="UD デジタル 教科書体 NK-B" panose="02020700000000000000" pitchFamily="18" charset="-128"/>
              </a:rPr>
              <a:t>通学路以外の道を通りません。正規の</a:t>
            </a:r>
            <a:endParaRPr lang="en-US" altLang="ja-JP" sz="3500" dirty="0">
              <a:latin typeface="UD デジタル 教科書体 NK-B" panose="02020700000000000000" pitchFamily="18" charset="-128"/>
              <a:ea typeface="UD デジタル 教科書体 NK-B" panose="02020700000000000000" pitchFamily="18" charset="-128"/>
            </a:endParaRPr>
          </a:p>
          <a:p>
            <a:pPr eaLnBrk="1" hangingPunct="1">
              <a:lnSpc>
                <a:spcPct val="120000"/>
              </a:lnSpc>
              <a:spcBef>
                <a:spcPct val="0"/>
              </a:spcBef>
              <a:buFontTx/>
              <a:buNone/>
            </a:pPr>
            <a:r>
              <a:rPr lang="ja-JP" altLang="en-US" sz="3500" dirty="0">
                <a:latin typeface="UD デジタル 教科書体 NK-B" panose="02020700000000000000" pitchFamily="18" charset="-128"/>
                <a:ea typeface="UD デジタル 教科書体 NK-B" panose="02020700000000000000" pitchFamily="18" charset="-128"/>
              </a:rPr>
              <a:t>　　ルートでの登下校をお願いします。</a:t>
            </a:r>
            <a:endParaRPr lang="en-US" altLang="ja-JP" sz="3500" dirty="0">
              <a:latin typeface="UD デジタル 教科書体 NK-B" panose="02020700000000000000" pitchFamily="18" charset="-128"/>
              <a:ea typeface="UD デジタル 教科書体 NK-B" panose="02020700000000000000" pitchFamily="18" charset="-128"/>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5" fill="hold" nodeType="clickEffect">
                                  <p:stCondLst>
                                    <p:cond delay="0"/>
                                  </p:stCondLst>
                                  <p:childTnLst>
                                    <p:set>
                                      <p:cBhvr>
                                        <p:cTn id="6" dur="1" fill="hold">
                                          <p:stCondLst>
                                            <p:cond delay="0"/>
                                          </p:stCondLst>
                                        </p:cTn>
                                        <p:tgtEl>
                                          <p:spTgt spid="32771">
                                            <p:txEl>
                                              <p:pRg st="0" end="0"/>
                                            </p:txEl>
                                          </p:spTgt>
                                        </p:tgtEl>
                                        <p:attrNameLst>
                                          <p:attrName>style.visibility</p:attrName>
                                        </p:attrNameLst>
                                      </p:cBhvr>
                                      <p:to>
                                        <p:strVal val="visible"/>
                                      </p:to>
                                    </p:set>
                                    <p:animEffect transition="in" filter="blinds(vertical)">
                                      <p:cBhvr>
                                        <p:cTn id="7" dur="500"/>
                                        <p:tgtEl>
                                          <p:spTgt spid="32771">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5" fill="hold" nodeType="clickEffect">
                                  <p:stCondLst>
                                    <p:cond delay="0"/>
                                  </p:stCondLst>
                                  <p:childTnLst>
                                    <p:set>
                                      <p:cBhvr>
                                        <p:cTn id="11" dur="1" fill="hold">
                                          <p:stCondLst>
                                            <p:cond delay="0"/>
                                          </p:stCondLst>
                                        </p:cTn>
                                        <p:tgtEl>
                                          <p:spTgt spid="32771">
                                            <p:txEl>
                                              <p:pRg st="1" end="1"/>
                                            </p:txEl>
                                          </p:spTgt>
                                        </p:tgtEl>
                                        <p:attrNameLst>
                                          <p:attrName>style.visibility</p:attrName>
                                        </p:attrNameLst>
                                      </p:cBhvr>
                                      <p:to>
                                        <p:strVal val="visible"/>
                                      </p:to>
                                    </p:set>
                                    <p:animEffect transition="in" filter="blinds(vertical)">
                                      <p:cBhvr>
                                        <p:cTn id="12" dur="500"/>
                                        <p:tgtEl>
                                          <p:spTgt spid="32771">
                                            <p:txEl>
                                              <p:pRg st="1" end="1"/>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3" presetClass="entr" presetSubtype="5" fill="hold" nodeType="clickEffect">
                                  <p:stCondLst>
                                    <p:cond delay="0"/>
                                  </p:stCondLst>
                                  <p:childTnLst>
                                    <p:set>
                                      <p:cBhvr>
                                        <p:cTn id="16" dur="1" fill="hold">
                                          <p:stCondLst>
                                            <p:cond delay="0"/>
                                          </p:stCondLst>
                                        </p:cTn>
                                        <p:tgtEl>
                                          <p:spTgt spid="32771">
                                            <p:txEl>
                                              <p:pRg st="2" end="2"/>
                                            </p:txEl>
                                          </p:spTgt>
                                        </p:tgtEl>
                                        <p:attrNameLst>
                                          <p:attrName>style.visibility</p:attrName>
                                        </p:attrNameLst>
                                      </p:cBhvr>
                                      <p:to>
                                        <p:strVal val="visible"/>
                                      </p:to>
                                    </p:set>
                                    <p:animEffect transition="in" filter="blinds(vertical)">
                                      <p:cBhvr>
                                        <p:cTn id="17" dur="500"/>
                                        <p:tgtEl>
                                          <p:spTgt spid="32771">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5" fill="hold" nodeType="clickEffect">
                                  <p:stCondLst>
                                    <p:cond delay="0"/>
                                  </p:stCondLst>
                                  <p:childTnLst>
                                    <p:set>
                                      <p:cBhvr>
                                        <p:cTn id="21" dur="1" fill="hold">
                                          <p:stCondLst>
                                            <p:cond delay="0"/>
                                          </p:stCondLst>
                                        </p:cTn>
                                        <p:tgtEl>
                                          <p:spTgt spid="32771">
                                            <p:txEl>
                                              <p:pRg st="3" end="3"/>
                                            </p:txEl>
                                          </p:spTgt>
                                        </p:tgtEl>
                                        <p:attrNameLst>
                                          <p:attrName>style.visibility</p:attrName>
                                        </p:attrNameLst>
                                      </p:cBhvr>
                                      <p:to>
                                        <p:strVal val="visible"/>
                                      </p:to>
                                    </p:set>
                                    <p:animEffect transition="in" filter="blinds(vertical)">
                                      <p:cBhvr>
                                        <p:cTn id="22" dur="500"/>
                                        <p:tgtEl>
                                          <p:spTgt spid="32771">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5" fill="hold" nodeType="clickEffect">
                                  <p:stCondLst>
                                    <p:cond delay="0"/>
                                  </p:stCondLst>
                                  <p:childTnLst>
                                    <p:set>
                                      <p:cBhvr>
                                        <p:cTn id="26" dur="1" fill="hold">
                                          <p:stCondLst>
                                            <p:cond delay="0"/>
                                          </p:stCondLst>
                                        </p:cTn>
                                        <p:tgtEl>
                                          <p:spTgt spid="32771">
                                            <p:txEl>
                                              <p:pRg st="4" end="4"/>
                                            </p:txEl>
                                          </p:spTgt>
                                        </p:tgtEl>
                                        <p:attrNameLst>
                                          <p:attrName>style.visibility</p:attrName>
                                        </p:attrNameLst>
                                      </p:cBhvr>
                                      <p:to>
                                        <p:strVal val="visible"/>
                                      </p:to>
                                    </p:set>
                                    <p:animEffect transition="in" filter="blinds(vertical)">
                                      <p:cBhvr>
                                        <p:cTn id="27" dur="500"/>
                                        <p:tgtEl>
                                          <p:spTgt spid="32771">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a:extLst>
              <a:ext uri="{FF2B5EF4-FFF2-40B4-BE49-F238E27FC236}">
                <a16:creationId xmlns:a16="http://schemas.microsoft.com/office/drawing/2014/main" id="{478A9D36-A3AF-49C1-B334-56F7CC53DD32}"/>
              </a:ext>
            </a:extLst>
          </p:cNvPr>
          <p:cNvSpPr>
            <a:spLocks noGrp="1" noChangeArrowheads="1"/>
          </p:cNvSpPr>
          <p:nvPr>
            <p:ph type="title"/>
          </p:nvPr>
        </p:nvSpPr>
        <p:spPr>
          <a:noFill/>
        </p:spPr>
        <p:txBody>
          <a:bodyPr/>
          <a:lstStyle/>
          <a:p>
            <a:pPr eaLnBrk="1" hangingPunct="1"/>
            <a:r>
              <a:rPr lang="ja-JP" altLang="en-US" dirty="0">
                <a:latin typeface="UD デジタル 教科書体 NK-B" panose="02020700000000000000" pitchFamily="18" charset="-128"/>
                <a:ea typeface="UD デジタル 教科書体 NK-B" panose="02020700000000000000" pitchFamily="18" charset="-128"/>
              </a:rPr>
              <a:t>日課について</a:t>
            </a:r>
          </a:p>
        </p:txBody>
      </p:sp>
      <p:sp>
        <p:nvSpPr>
          <p:cNvPr id="33795" name="AutoShape 3">
            <a:extLst>
              <a:ext uri="{FF2B5EF4-FFF2-40B4-BE49-F238E27FC236}">
                <a16:creationId xmlns:a16="http://schemas.microsoft.com/office/drawing/2014/main" id="{033290A2-15EE-4E5F-BA34-915D033AD233}"/>
              </a:ext>
            </a:extLst>
          </p:cNvPr>
          <p:cNvSpPr>
            <a:spLocks noChangeArrowheads="1"/>
          </p:cNvSpPr>
          <p:nvPr/>
        </p:nvSpPr>
        <p:spPr bwMode="auto">
          <a:xfrm>
            <a:off x="395288" y="1196974"/>
            <a:ext cx="8569325" cy="5544393"/>
          </a:xfrm>
          <a:prstGeom prst="roundRect">
            <a:avLst>
              <a:gd name="adj" fmla="val 16667"/>
            </a:avLst>
          </a:prstGeom>
          <a:gradFill rotWithShape="1">
            <a:gsLst>
              <a:gs pos="0">
                <a:srgbClr val="FF3300"/>
              </a:gs>
              <a:gs pos="50000">
                <a:srgbClr val="FFFFFF"/>
              </a:gs>
              <a:gs pos="100000">
                <a:srgbClr val="FF3300"/>
              </a:gs>
            </a:gsLst>
            <a:lin ang="18900000" scaled="1"/>
          </a:gradFill>
          <a:ln w="1905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lnSpc>
                <a:spcPct val="140000"/>
              </a:lnSpc>
              <a:spcBef>
                <a:spcPct val="0"/>
              </a:spcBef>
              <a:buFontTx/>
              <a:buNone/>
            </a:pPr>
            <a:r>
              <a:rPr lang="ja-JP" altLang="en-US" dirty="0">
                <a:latin typeface="UD デジタル 教科書体 NK-B" panose="02020700000000000000" pitchFamily="18" charset="-128"/>
                <a:ea typeface="UD デジタル 教科書体 NK-B" panose="02020700000000000000" pitchFamily="18" charset="-128"/>
              </a:rPr>
              <a:t>１．下校時刻は、学年だよりに記載されています。</a:t>
            </a:r>
          </a:p>
          <a:p>
            <a:pPr eaLnBrk="1" hangingPunct="1">
              <a:lnSpc>
                <a:spcPct val="140000"/>
              </a:lnSpc>
              <a:spcBef>
                <a:spcPct val="0"/>
              </a:spcBef>
              <a:buFontTx/>
              <a:buNone/>
            </a:pPr>
            <a:r>
              <a:rPr lang="ja-JP" altLang="en-US" dirty="0">
                <a:latin typeface="UD デジタル 教科書体 NK-B" panose="02020700000000000000" pitchFamily="18" charset="-128"/>
                <a:ea typeface="UD デジタル 教科書体 NK-B" panose="02020700000000000000" pitchFamily="18" charset="-128"/>
              </a:rPr>
              <a:t>２．給食は４月２０日からです。</a:t>
            </a:r>
          </a:p>
          <a:p>
            <a:pPr eaLnBrk="1" hangingPunct="1">
              <a:lnSpc>
                <a:spcPct val="140000"/>
              </a:lnSpc>
              <a:spcBef>
                <a:spcPct val="0"/>
              </a:spcBef>
              <a:buFontTx/>
              <a:buNone/>
            </a:pPr>
            <a:r>
              <a:rPr lang="ja-JP" altLang="en-US" dirty="0">
                <a:latin typeface="UD デジタル 教科書体 NK-B" panose="02020700000000000000" pitchFamily="18" charset="-128"/>
                <a:ea typeface="UD デジタル 教科書体 NK-B" panose="02020700000000000000" pitchFamily="18" charset="-128"/>
              </a:rPr>
              <a:t>３．４校時は１３時３５分ごろ下校です。</a:t>
            </a:r>
          </a:p>
          <a:p>
            <a:pPr eaLnBrk="1" hangingPunct="1">
              <a:lnSpc>
                <a:spcPct val="140000"/>
              </a:lnSpc>
              <a:spcBef>
                <a:spcPct val="0"/>
              </a:spcBef>
              <a:buFontTx/>
              <a:buNone/>
            </a:pPr>
            <a:r>
              <a:rPr lang="ja-JP" altLang="en-US" dirty="0">
                <a:latin typeface="UD デジタル 教科書体 NK-B" panose="02020700000000000000" pitchFamily="18" charset="-128"/>
                <a:ea typeface="UD デジタル 教科書体 NK-B" panose="02020700000000000000" pitchFamily="18" charset="-128"/>
              </a:rPr>
              <a:t>４．５校時は１４時４０分ごろ下校です。</a:t>
            </a:r>
            <a:endParaRPr lang="en-US" altLang="ja-JP" dirty="0">
              <a:latin typeface="UD デジタル 教科書体 NK-B" panose="02020700000000000000" pitchFamily="18" charset="-128"/>
              <a:ea typeface="UD デジタル 教科書体 NK-B" panose="02020700000000000000" pitchFamily="18" charset="-128"/>
            </a:endParaRPr>
          </a:p>
          <a:p>
            <a:pPr eaLnBrk="1" hangingPunct="1">
              <a:lnSpc>
                <a:spcPct val="140000"/>
              </a:lnSpc>
              <a:spcBef>
                <a:spcPct val="0"/>
              </a:spcBef>
              <a:buFontTx/>
              <a:buNone/>
            </a:pPr>
            <a:r>
              <a:rPr lang="ja-JP" altLang="en-US" dirty="0">
                <a:latin typeface="UD デジタル 教科書体 NK-B" panose="02020700000000000000" pitchFamily="18" charset="-128"/>
                <a:ea typeface="UD デジタル 教科書体 NK-B" panose="02020700000000000000" pitchFamily="18" charset="-128"/>
              </a:rPr>
              <a:t>５．金曜日は１３時５５分ごろ下校です。</a:t>
            </a:r>
          </a:p>
          <a:p>
            <a:pPr eaLnBrk="1" hangingPunct="1">
              <a:lnSpc>
                <a:spcPct val="140000"/>
              </a:lnSpc>
              <a:spcBef>
                <a:spcPct val="0"/>
              </a:spcBef>
              <a:buFontTx/>
              <a:buNone/>
            </a:pPr>
            <a:r>
              <a:rPr lang="ja-JP" altLang="en-US" dirty="0">
                <a:latin typeface="UD デジタル 教科書体 NK-B" panose="02020700000000000000" pitchFamily="18" charset="-128"/>
                <a:ea typeface="UD デジタル 教科書体 NK-B" panose="02020700000000000000" pitchFamily="18" charset="-128"/>
              </a:rPr>
              <a:t>６．時間割は入学後、お知らせします。</a:t>
            </a:r>
          </a:p>
          <a:p>
            <a:pPr eaLnBrk="1" hangingPunct="1">
              <a:lnSpc>
                <a:spcPct val="140000"/>
              </a:lnSpc>
              <a:spcBef>
                <a:spcPct val="0"/>
              </a:spcBef>
              <a:buFontTx/>
              <a:buNone/>
            </a:pPr>
            <a:r>
              <a:rPr lang="ja-JP" altLang="en-US" dirty="0">
                <a:latin typeface="UD デジタル 教科書体 NK-B" panose="02020700000000000000" pitchFamily="18" charset="-128"/>
                <a:ea typeface="UD デジタル 教科書体 NK-B" panose="02020700000000000000" pitchFamily="18" charset="-128"/>
              </a:rPr>
              <a:t>７．毎日、ランドセルの中を点検してください。</a:t>
            </a:r>
          </a:p>
        </p:txBody>
      </p:sp>
    </p:spTree>
    <p:extLst>
      <p:ext uri="{BB962C8B-B14F-4D97-AF65-F5344CB8AC3E}">
        <p14:creationId xmlns:p14="http://schemas.microsoft.com/office/powerpoint/2010/main" val="298975958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03D2CB8-EC1C-4C00-B0B2-1F477FB126E6}"/>
              </a:ext>
            </a:extLst>
          </p:cNvPr>
          <p:cNvSpPr>
            <a:spLocks noGrp="1"/>
          </p:cNvSpPr>
          <p:nvPr>
            <p:ph type="title"/>
          </p:nvPr>
        </p:nvSpPr>
        <p:spPr/>
        <p:txBody>
          <a:bodyPr/>
          <a:lstStyle/>
          <a:p>
            <a:r>
              <a:rPr kumimoji="1" lang="ja-JP" altLang="en-US" dirty="0">
                <a:latin typeface="UD デジタル 教科書体 NK-B" panose="02020700000000000000" pitchFamily="18" charset="-128"/>
                <a:ea typeface="UD デジタル 教科書体 NK-B" panose="02020700000000000000" pitchFamily="18" charset="-128"/>
              </a:rPr>
              <a:t>日課について</a:t>
            </a:r>
          </a:p>
        </p:txBody>
      </p:sp>
      <p:graphicFrame>
        <p:nvGraphicFramePr>
          <p:cNvPr id="4" name="コンテンツ プレースホルダー 3">
            <a:extLst>
              <a:ext uri="{FF2B5EF4-FFF2-40B4-BE49-F238E27FC236}">
                <a16:creationId xmlns:a16="http://schemas.microsoft.com/office/drawing/2014/main" id="{465B8F19-92CB-4CC8-B84B-C5BD61B0E98E}"/>
              </a:ext>
            </a:extLst>
          </p:cNvPr>
          <p:cNvGraphicFramePr>
            <a:graphicFrameLocks noGrp="1"/>
          </p:cNvGraphicFramePr>
          <p:nvPr>
            <p:ph idx="1"/>
            <p:extLst>
              <p:ext uri="{D42A27DB-BD31-4B8C-83A1-F6EECF244321}">
                <p14:modId xmlns:p14="http://schemas.microsoft.com/office/powerpoint/2010/main" val="1786717666"/>
              </p:ext>
            </p:extLst>
          </p:nvPr>
        </p:nvGraphicFramePr>
        <p:xfrm>
          <a:off x="107504" y="1354345"/>
          <a:ext cx="8928990" cy="4349892"/>
        </p:xfrm>
        <a:graphic>
          <a:graphicData uri="http://schemas.openxmlformats.org/drawingml/2006/table">
            <a:tbl>
              <a:tblPr firstRow="1" bandRow="1">
                <a:tableStyleId>{5C22544A-7EE6-4342-B048-85BDC9FD1C3A}</a:tableStyleId>
              </a:tblPr>
              <a:tblGrid>
                <a:gridCol w="1785798">
                  <a:extLst>
                    <a:ext uri="{9D8B030D-6E8A-4147-A177-3AD203B41FA5}">
                      <a16:colId xmlns:a16="http://schemas.microsoft.com/office/drawing/2014/main" val="267546514"/>
                    </a:ext>
                  </a:extLst>
                </a:gridCol>
                <a:gridCol w="1785798">
                  <a:extLst>
                    <a:ext uri="{9D8B030D-6E8A-4147-A177-3AD203B41FA5}">
                      <a16:colId xmlns:a16="http://schemas.microsoft.com/office/drawing/2014/main" val="1621759885"/>
                    </a:ext>
                  </a:extLst>
                </a:gridCol>
                <a:gridCol w="1785798">
                  <a:extLst>
                    <a:ext uri="{9D8B030D-6E8A-4147-A177-3AD203B41FA5}">
                      <a16:colId xmlns:a16="http://schemas.microsoft.com/office/drawing/2014/main" val="342330965"/>
                    </a:ext>
                  </a:extLst>
                </a:gridCol>
                <a:gridCol w="1785798">
                  <a:extLst>
                    <a:ext uri="{9D8B030D-6E8A-4147-A177-3AD203B41FA5}">
                      <a16:colId xmlns:a16="http://schemas.microsoft.com/office/drawing/2014/main" val="3784309787"/>
                    </a:ext>
                  </a:extLst>
                </a:gridCol>
                <a:gridCol w="1785798">
                  <a:extLst>
                    <a:ext uri="{9D8B030D-6E8A-4147-A177-3AD203B41FA5}">
                      <a16:colId xmlns:a16="http://schemas.microsoft.com/office/drawing/2014/main" val="846193184"/>
                    </a:ext>
                  </a:extLst>
                </a:gridCol>
              </a:tblGrid>
              <a:tr h="871411">
                <a:tc>
                  <a:txBody>
                    <a:bodyPr/>
                    <a:lstStyle/>
                    <a:p>
                      <a:pPr algn="ctr"/>
                      <a:r>
                        <a:rPr kumimoji="1" lang="ja-JP" altLang="en-US" sz="5400" dirty="0">
                          <a:solidFill>
                            <a:schemeClr val="tx1"/>
                          </a:solidFill>
                          <a:latin typeface="UD デジタル 教科書体 NK-B" panose="02020700000000000000" pitchFamily="18" charset="-128"/>
                          <a:ea typeface="UD デジタル 教科書体 NK-B" panose="02020700000000000000" pitchFamily="18" charset="-128"/>
                        </a:rPr>
                        <a:t>月</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kumimoji="1" lang="ja-JP" altLang="en-US" sz="5400" dirty="0">
                          <a:solidFill>
                            <a:schemeClr val="tx1"/>
                          </a:solidFill>
                          <a:latin typeface="UD デジタル 教科書体 NK-B" panose="02020700000000000000" pitchFamily="18" charset="-128"/>
                          <a:ea typeface="UD デジタル 教科書体 NK-B" panose="02020700000000000000" pitchFamily="18" charset="-128"/>
                        </a:rPr>
                        <a:t>火</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kumimoji="1" lang="ja-JP" altLang="en-US" sz="5400" dirty="0">
                          <a:solidFill>
                            <a:schemeClr val="tx1"/>
                          </a:solidFill>
                          <a:latin typeface="UD デジタル 教科書体 NK-B" panose="02020700000000000000" pitchFamily="18" charset="-128"/>
                          <a:ea typeface="UD デジタル 教科書体 NK-B" panose="02020700000000000000" pitchFamily="18" charset="-128"/>
                        </a:rPr>
                        <a:t>水</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kumimoji="1" lang="ja-JP" altLang="en-US" sz="5400" dirty="0">
                          <a:solidFill>
                            <a:schemeClr val="tx1"/>
                          </a:solidFill>
                          <a:latin typeface="UD デジタル 教科書体 NK-B" panose="02020700000000000000" pitchFamily="18" charset="-128"/>
                          <a:ea typeface="UD デジタル 教科書体 NK-B" panose="02020700000000000000" pitchFamily="18" charset="-128"/>
                        </a:rPr>
                        <a:t>木</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kumimoji="1" lang="ja-JP" altLang="en-US" sz="5400" dirty="0">
                          <a:solidFill>
                            <a:schemeClr val="tx1"/>
                          </a:solidFill>
                          <a:latin typeface="UD デジタル 教科書体 NK-B" panose="02020700000000000000" pitchFamily="18" charset="-128"/>
                          <a:ea typeface="UD デジタル 教科書体 NK-B" panose="02020700000000000000" pitchFamily="18" charset="-128"/>
                        </a:rPr>
                        <a:t>金</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753995469"/>
                  </a:ext>
                </a:extLst>
              </a:tr>
              <a:tr h="1623909">
                <a:tc>
                  <a:txBody>
                    <a:bodyPr/>
                    <a:lstStyle/>
                    <a:p>
                      <a:pPr algn="ctr"/>
                      <a:r>
                        <a:rPr kumimoji="1" lang="en-US" altLang="ja-JP" sz="4400" dirty="0">
                          <a:solidFill>
                            <a:schemeClr val="tx1"/>
                          </a:solidFill>
                          <a:latin typeface="UD デジタル 教科書体 NK-B" panose="02020700000000000000" pitchFamily="18" charset="-128"/>
                          <a:ea typeface="UD デジタル 教科書体 NK-B" panose="02020700000000000000" pitchFamily="18" charset="-128"/>
                        </a:rPr>
                        <a:t>A</a:t>
                      </a:r>
                    </a:p>
                    <a:p>
                      <a:pPr algn="ctr"/>
                      <a:r>
                        <a:rPr kumimoji="1" lang="ja-JP" altLang="en-US" sz="4400" dirty="0">
                          <a:solidFill>
                            <a:schemeClr val="tx1"/>
                          </a:solidFill>
                          <a:latin typeface="UD デジタル 教科書体 NK-B" panose="02020700000000000000" pitchFamily="18" charset="-128"/>
                          <a:ea typeface="UD デジタル 教科書体 NK-B" panose="02020700000000000000" pitchFamily="18" charset="-128"/>
                        </a:rPr>
                        <a:t>４時間</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FF00"/>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4400" dirty="0">
                          <a:solidFill>
                            <a:schemeClr val="tx1"/>
                          </a:solidFill>
                          <a:latin typeface="UD デジタル 教科書体 NK-B" panose="02020700000000000000" pitchFamily="18" charset="-128"/>
                          <a:ea typeface="UD デジタル 教科書体 NK-B" panose="02020700000000000000" pitchFamily="18" charset="-128"/>
                        </a:rPr>
                        <a:t>A</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4400" dirty="0">
                          <a:solidFill>
                            <a:schemeClr val="tx1"/>
                          </a:solidFill>
                          <a:latin typeface="UD デジタル 教科書体 NK-B" panose="02020700000000000000" pitchFamily="18" charset="-128"/>
                          <a:ea typeface="UD デジタル 教科書体 NK-B" panose="02020700000000000000" pitchFamily="18" charset="-128"/>
                        </a:rPr>
                        <a:t>５時間</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kumimoji="1" lang="en-US" altLang="ja-JP" sz="4400" dirty="0">
                          <a:solidFill>
                            <a:schemeClr val="tx1"/>
                          </a:solidFill>
                          <a:latin typeface="UD デジタル 教科書体 NK-B" panose="02020700000000000000" pitchFamily="18" charset="-128"/>
                          <a:ea typeface="UD デジタル 教科書体 NK-B" panose="02020700000000000000" pitchFamily="18" charset="-128"/>
                        </a:rPr>
                        <a:t>A</a:t>
                      </a:r>
                    </a:p>
                    <a:p>
                      <a:pPr algn="ctr"/>
                      <a:r>
                        <a:rPr kumimoji="1" lang="ja-JP" altLang="en-US" sz="4400" dirty="0">
                          <a:solidFill>
                            <a:schemeClr val="tx1"/>
                          </a:solidFill>
                          <a:latin typeface="UD デジタル 教科書体 NK-B" panose="02020700000000000000" pitchFamily="18" charset="-128"/>
                          <a:ea typeface="UD デジタル 教科書体 NK-B" panose="02020700000000000000" pitchFamily="18" charset="-128"/>
                        </a:rPr>
                        <a:t>４時間</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FF00"/>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4400" dirty="0">
                          <a:solidFill>
                            <a:schemeClr val="tx1"/>
                          </a:solidFill>
                          <a:latin typeface="UD デジタル 教科書体 NK-B" panose="02020700000000000000" pitchFamily="18" charset="-128"/>
                          <a:ea typeface="UD デジタル 教科書体 NK-B" panose="02020700000000000000" pitchFamily="18" charset="-128"/>
                        </a:rPr>
                        <a:t>A</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4400" dirty="0">
                          <a:solidFill>
                            <a:schemeClr val="tx1"/>
                          </a:solidFill>
                          <a:latin typeface="UD デジタル 教科書体 NK-B" panose="02020700000000000000" pitchFamily="18" charset="-128"/>
                          <a:ea typeface="UD デジタル 教科書体 NK-B" panose="02020700000000000000" pitchFamily="18" charset="-128"/>
                        </a:rPr>
                        <a:t>５時間</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kumimoji="1" lang="en-US" altLang="ja-JP" sz="4400" dirty="0">
                          <a:solidFill>
                            <a:srgbClr val="FF0000"/>
                          </a:solidFill>
                          <a:latin typeface="UD デジタル 教科書体 NK-B" panose="02020700000000000000" pitchFamily="18" charset="-128"/>
                          <a:ea typeface="UD デジタル 教科書体 NK-B" panose="02020700000000000000" pitchFamily="18" charset="-128"/>
                        </a:rPr>
                        <a:t>B</a:t>
                      </a:r>
                    </a:p>
                    <a:p>
                      <a:pPr algn="ctr"/>
                      <a:r>
                        <a:rPr kumimoji="1" lang="ja-JP" altLang="en-US" sz="4400" dirty="0">
                          <a:solidFill>
                            <a:srgbClr val="FF0000"/>
                          </a:solidFill>
                          <a:latin typeface="UD デジタル 教科書体 NK-B" panose="02020700000000000000" pitchFamily="18" charset="-128"/>
                          <a:ea typeface="UD デジタル 教科書体 NK-B" panose="02020700000000000000" pitchFamily="18" charset="-128"/>
                        </a:rPr>
                        <a:t>５時間</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38469629"/>
                  </a:ext>
                </a:extLst>
              </a:tr>
              <a:tr h="1811583">
                <a:tc>
                  <a:txBody>
                    <a:bodyPr/>
                    <a:lstStyle/>
                    <a:p>
                      <a:pPr algn="ctr"/>
                      <a:r>
                        <a:rPr kumimoji="1" lang="ja-JP" altLang="en-US" sz="3600" dirty="0">
                          <a:solidFill>
                            <a:schemeClr val="tx1"/>
                          </a:solidFill>
                          <a:latin typeface="UD デジタル 教科書体 NK-B" panose="02020700000000000000" pitchFamily="18" charset="-128"/>
                          <a:ea typeface="UD デジタル 教科書体 NK-B" panose="02020700000000000000" pitchFamily="18" charset="-128"/>
                        </a:rPr>
                        <a:t>１３：３５</a:t>
                      </a:r>
                      <a:endParaRPr kumimoji="1" lang="en-US" altLang="ja-JP" sz="3600" dirty="0">
                        <a:solidFill>
                          <a:schemeClr val="tx1"/>
                        </a:solidFill>
                        <a:latin typeface="UD デジタル 教科書体 NK-B" panose="02020700000000000000" pitchFamily="18" charset="-128"/>
                        <a:ea typeface="UD デジタル 教科書体 NK-B" panose="02020700000000000000" pitchFamily="18" charset="-128"/>
                      </a:endParaRPr>
                    </a:p>
                    <a:p>
                      <a:pPr algn="ctr"/>
                      <a:r>
                        <a:rPr kumimoji="1" lang="ja-JP" altLang="en-US" sz="3600" dirty="0">
                          <a:solidFill>
                            <a:schemeClr val="tx1"/>
                          </a:solidFill>
                          <a:latin typeface="UD デジタル 教科書体 NK-B" panose="02020700000000000000" pitchFamily="18" charset="-128"/>
                          <a:ea typeface="UD デジタル 教科書体 NK-B" panose="02020700000000000000" pitchFamily="18" charset="-128"/>
                        </a:rPr>
                        <a:t>下校</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FF00"/>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3600" dirty="0">
                          <a:solidFill>
                            <a:schemeClr val="tx1"/>
                          </a:solidFill>
                          <a:latin typeface="UD デジタル 教科書体 NK-B" panose="02020700000000000000" pitchFamily="18" charset="-128"/>
                          <a:ea typeface="UD デジタル 教科書体 NK-B" panose="02020700000000000000" pitchFamily="18" charset="-128"/>
                        </a:rPr>
                        <a:t>１４：４０</a:t>
                      </a:r>
                      <a:endParaRPr kumimoji="1" lang="en-US" altLang="ja-JP" sz="3600" dirty="0">
                        <a:solidFill>
                          <a:schemeClr val="tx1"/>
                        </a:solidFill>
                        <a:latin typeface="UD デジタル 教科書体 NK-B" panose="02020700000000000000" pitchFamily="18" charset="-128"/>
                        <a:ea typeface="UD デジタル 教科書体 NK-B" panose="02020700000000000000" pitchFamily="18" charset="-128"/>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3600" dirty="0">
                          <a:solidFill>
                            <a:schemeClr val="tx1"/>
                          </a:solidFill>
                          <a:latin typeface="UD デジタル 教科書体 NK-B" panose="02020700000000000000" pitchFamily="18" charset="-128"/>
                          <a:ea typeface="UD デジタル 教科書体 NK-B" panose="02020700000000000000" pitchFamily="18" charset="-128"/>
                        </a:rPr>
                        <a:t>下校</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3600" dirty="0">
                          <a:solidFill>
                            <a:schemeClr val="tx1"/>
                          </a:solidFill>
                          <a:latin typeface="UD デジタル 教科書体 NK-B" panose="02020700000000000000" pitchFamily="18" charset="-128"/>
                          <a:ea typeface="UD デジタル 教科書体 NK-B" panose="02020700000000000000" pitchFamily="18" charset="-128"/>
                        </a:rPr>
                        <a:t>１３：３５</a:t>
                      </a:r>
                      <a:endParaRPr kumimoji="1" lang="en-US" altLang="ja-JP" sz="3600" dirty="0">
                        <a:solidFill>
                          <a:schemeClr val="tx1"/>
                        </a:solidFill>
                        <a:latin typeface="UD デジタル 教科書体 NK-B" panose="02020700000000000000" pitchFamily="18" charset="-128"/>
                        <a:ea typeface="UD デジタル 教科書体 NK-B" panose="02020700000000000000" pitchFamily="18" charset="-128"/>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3600" dirty="0">
                          <a:solidFill>
                            <a:schemeClr val="tx1"/>
                          </a:solidFill>
                          <a:latin typeface="UD デジタル 教科書体 NK-B" panose="02020700000000000000" pitchFamily="18" charset="-128"/>
                          <a:ea typeface="UD デジタル 教科書体 NK-B" panose="02020700000000000000" pitchFamily="18" charset="-128"/>
                        </a:rPr>
                        <a:t>下校</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FF00"/>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3600" dirty="0">
                          <a:solidFill>
                            <a:schemeClr val="tx1"/>
                          </a:solidFill>
                          <a:latin typeface="UD デジタル 教科書体 NK-B" panose="02020700000000000000" pitchFamily="18" charset="-128"/>
                          <a:ea typeface="UD デジタル 教科書体 NK-B" panose="02020700000000000000" pitchFamily="18" charset="-128"/>
                        </a:rPr>
                        <a:t>１４：４０</a:t>
                      </a:r>
                      <a:endParaRPr kumimoji="1" lang="en-US" altLang="ja-JP" sz="3600" dirty="0">
                        <a:solidFill>
                          <a:schemeClr val="tx1"/>
                        </a:solidFill>
                        <a:latin typeface="UD デジタル 教科書体 NK-B" panose="02020700000000000000" pitchFamily="18" charset="-128"/>
                        <a:ea typeface="UD デジタル 教科書体 NK-B" panose="02020700000000000000" pitchFamily="18" charset="-128"/>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3600" dirty="0">
                          <a:solidFill>
                            <a:schemeClr val="tx1"/>
                          </a:solidFill>
                          <a:latin typeface="UD デジタル 教科書体 NK-B" panose="02020700000000000000" pitchFamily="18" charset="-128"/>
                          <a:ea typeface="UD デジタル 教科書体 NK-B" panose="02020700000000000000" pitchFamily="18" charset="-128"/>
                        </a:rPr>
                        <a:t>下校</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kumimoji="1" lang="ja-JP" altLang="en-US" sz="3600" dirty="0">
                          <a:solidFill>
                            <a:srgbClr val="FF0000"/>
                          </a:solidFill>
                          <a:latin typeface="UD デジタル 教科書体 NK-B" panose="02020700000000000000" pitchFamily="18" charset="-128"/>
                          <a:ea typeface="UD デジタル 教科書体 NK-B" panose="02020700000000000000" pitchFamily="18" charset="-128"/>
                        </a:rPr>
                        <a:t>１３：５５</a:t>
                      </a:r>
                      <a:endParaRPr kumimoji="1" lang="en-US" altLang="ja-JP" sz="3600" dirty="0">
                        <a:solidFill>
                          <a:srgbClr val="FF0000"/>
                        </a:solidFill>
                        <a:latin typeface="UD デジタル 教科書体 NK-B" panose="02020700000000000000" pitchFamily="18" charset="-128"/>
                        <a:ea typeface="UD デジタル 教科書体 NK-B" panose="02020700000000000000" pitchFamily="18" charset="-128"/>
                      </a:endParaRPr>
                    </a:p>
                    <a:p>
                      <a:pPr algn="ctr"/>
                      <a:r>
                        <a:rPr kumimoji="1" lang="ja-JP" altLang="en-US" sz="3600" dirty="0">
                          <a:solidFill>
                            <a:srgbClr val="FF0000"/>
                          </a:solidFill>
                          <a:latin typeface="UD デジタル 教科書体 NK-B" panose="02020700000000000000" pitchFamily="18" charset="-128"/>
                          <a:ea typeface="UD デジタル 教科書体 NK-B" panose="02020700000000000000" pitchFamily="18" charset="-128"/>
                        </a:rPr>
                        <a:t>下校</a:t>
                      </a:r>
                      <a:endParaRPr kumimoji="1" lang="en-US" altLang="ja-JP" sz="3600" dirty="0">
                        <a:solidFill>
                          <a:srgbClr val="FF0000"/>
                        </a:solidFill>
                        <a:latin typeface="UD デジタル 教科書体 NK-B" panose="02020700000000000000" pitchFamily="18" charset="-128"/>
                        <a:ea typeface="UD デジタル 教科書体 NK-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03508409"/>
                  </a:ext>
                </a:extLst>
              </a:tr>
            </a:tbl>
          </a:graphicData>
        </a:graphic>
      </p:graphicFrame>
    </p:spTree>
    <p:extLst>
      <p:ext uri="{BB962C8B-B14F-4D97-AF65-F5344CB8AC3E}">
        <p14:creationId xmlns:p14="http://schemas.microsoft.com/office/powerpoint/2010/main" val="78350055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2">
            <a:extLst>
              <a:ext uri="{FF2B5EF4-FFF2-40B4-BE49-F238E27FC236}">
                <a16:creationId xmlns:a16="http://schemas.microsoft.com/office/drawing/2014/main" id="{5FB4E007-4E59-45C2-ADA4-F51701F269CB}"/>
              </a:ext>
            </a:extLst>
          </p:cNvPr>
          <p:cNvSpPr>
            <a:spLocks noGrp="1" noChangeArrowheads="1"/>
          </p:cNvSpPr>
          <p:nvPr>
            <p:ph type="title"/>
          </p:nvPr>
        </p:nvSpPr>
        <p:spPr>
          <a:xfrm>
            <a:off x="438783" y="49535"/>
            <a:ext cx="8229600" cy="561975"/>
          </a:xfrm>
          <a:noFill/>
        </p:spPr>
        <p:txBody>
          <a:bodyPr/>
          <a:lstStyle/>
          <a:p>
            <a:pPr eaLnBrk="1" hangingPunct="1"/>
            <a:r>
              <a:rPr lang="ja-JP" altLang="en-US" sz="4000" dirty="0">
                <a:latin typeface="UD デジタル 教科書体 NK-B" panose="02020700000000000000" pitchFamily="18" charset="-128"/>
                <a:ea typeface="UD デジタル 教科書体 NK-B" panose="02020700000000000000" pitchFamily="18" charset="-128"/>
              </a:rPr>
              <a:t>学用品について</a:t>
            </a:r>
          </a:p>
        </p:txBody>
      </p:sp>
      <p:sp>
        <p:nvSpPr>
          <p:cNvPr id="22531" name="AutoShape 3">
            <a:extLst>
              <a:ext uri="{FF2B5EF4-FFF2-40B4-BE49-F238E27FC236}">
                <a16:creationId xmlns:a16="http://schemas.microsoft.com/office/drawing/2014/main" id="{0D2A23F9-D1DF-494E-8914-D887A6F42017}"/>
              </a:ext>
            </a:extLst>
          </p:cNvPr>
          <p:cNvSpPr>
            <a:spLocks noChangeArrowheads="1"/>
          </p:cNvSpPr>
          <p:nvPr/>
        </p:nvSpPr>
        <p:spPr bwMode="auto">
          <a:xfrm>
            <a:off x="323528" y="611510"/>
            <a:ext cx="8460110" cy="6057849"/>
          </a:xfrm>
          <a:prstGeom prst="roundRect">
            <a:avLst>
              <a:gd name="adj" fmla="val 16667"/>
            </a:avLst>
          </a:prstGeom>
          <a:gradFill rotWithShape="1">
            <a:gsLst>
              <a:gs pos="0">
                <a:srgbClr val="FF3300"/>
              </a:gs>
              <a:gs pos="50000">
                <a:srgbClr val="FFFFFF"/>
              </a:gs>
              <a:gs pos="100000">
                <a:srgbClr val="FF3300"/>
              </a:gs>
            </a:gsLst>
            <a:lin ang="18900000" scaled="1"/>
          </a:gradFill>
          <a:ln w="1905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lnSpc>
                <a:spcPct val="110000"/>
              </a:lnSpc>
              <a:spcBef>
                <a:spcPct val="0"/>
              </a:spcBef>
              <a:buFontTx/>
              <a:buNone/>
            </a:pPr>
            <a:r>
              <a:rPr lang="ja-JP" altLang="en-US" sz="3000" dirty="0">
                <a:latin typeface="UD デジタル 教科書体 NK-B" panose="02020700000000000000" pitchFamily="18" charset="-128"/>
                <a:ea typeface="UD デジタル 教科書体 NK-B" panose="02020700000000000000" pitchFamily="18" charset="-128"/>
              </a:rPr>
              <a:t>１．筆記用具</a:t>
            </a:r>
          </a:p>
          <a:p>
            <a:pPr eaLnBrk="1" hangingPunct="1">
              <a:lnSpc>
                <a:spcPct val="110000"/>
              </a:lnSpc>
              <a:spcBef>
                <a:spcPct val="0"/>
              </a:spcBef>
              <a:buFontTx/>
              <a:buNone/>
            </a:pPr>
            <a:r>
              <a:rPr lang="ja-JP" altLang="en-US" sz="3000" dirty="0">
                <a:latin typeface="UD デジタル 教科書体 NK-B" panose="02020700000000000000" pitchFamily="18" charset="-128"/>
                <a:ea typeface="UD デジタル 教科書体 NK-B" panose="02020700000000000000" pitchFamily="18" charset="-128"/>
              </a:rPr>
              <a:t>２．自由帳</a:t>
            </a:r>
          </a:p>
          <a:p>
            <a:pPr eaLnBrk="1" hangingPunct="1">
              <a:lnSpc>
                <a:spcPct val="110000"/>
              </a:lnSpc>
              <a:spcBef>
                <a:spcPct val="0"/>
              </a:spcBef>
              <a:buFontTx/>
              <a:buNone/>
            </a:pPr>
            <a:r>
              <a:rPr lang="ja-JP" altLang="en-US" sz="3000" dirty="0">
                <a:latin typeface="UD デジタル 教科書体 NK-B" panose="02020700000000000000" pitchFamily="18" charset="-128"/>
                <a:ea typeface="UD デジタル 教科書体 NK-B" panose="02020700000000000000" pitchFamily="18" charset="-128"/>
              </a:rPr>
              <a:t>３．上履き、体育館シューズと袋</a:t>
            </a:r>
          </a:p>
          <a:p>
            <a:pPr eaLnBrk="1" hangingPunct="1">
              <a:lnSpc>
                <a:spcPct val="110000"/>
              </a:lnSpc>
              <a:spcBef>
                <a:spcPct val="0"/>
              </a:spcBef>
              <a:buFontTx/>
              <a:buNone/>
            </a:pPr>
            <a:r>
              <a:rPr lang="ja-JP" altLang="en-US" sz="3000" dirty="0">
                <a:latin typeface="UD デジタル 教科書体 NK-B" panose="02020700000000000000" pitchFamily="18" charset="-128"/>
                <a:ea typeface="UD デジタル 教科書体 NK-B" panose="02020700000000000000" pitchFamily="18" charset="-128"/>
              </a:rPr>
              <a:t>４．体操着（上は白・下は短パン・赤白帽）</a:t>
            </a:r>
          </a:p>
          <a:p>
            <a:pPr eaLnBrk="1" hangingPunct="1">
              <a:lnSpc>
                <a:spcPct val="110000"/>
              </a:lnSpc>
              <a:spcBef>
                <a:spcPct val="0"/>
              </a:spcBef>
              <a:buFontTx/>
              <a:buNone/>
            </a:pPr>
            <a:r>
              <a:rPr lang="ja-JP" altLang="en-US" sz="3000" dirty="0">
                <a:latin typeface="UD デジタル 教科書体 NK-B" panose="02020700000000000000" pitchFamily="18" charset="-128"/>
                <a:ea typeface="UD デジタル 教科書体 NK-B" panose="02020700000000000000" pitchFamily="18" charset="-128"/>
              </a:rPr>
              <a:t>５．体操着を入れる袋</a:t>
            </a:r>
          </a:p>
          <a:p>
            <a:pPr eaLnBrk="1" hangingPunct="1">
              <a:lnSpc>
                <a:spcPct val="110000"/>
              </a:lnSpc>
              <a:spcBef>
                <a:spcPct val="0"/>
              </a:spcBef>
              <a:buFontTx/>
              <a:buNone/>
            </a:pPr>
            <a:r>
              <a:rPr lang="ja-JP" altLang="en-US" sz="3000" dirty="0">
                <a:latin typeface="UD デジタル 教科書体 NK-B" panose="02020700000000000000" pitchFamily="18" charset="-128"/>
                <a:ea typeface="UD デジタル 教科書体 NK-B" panose="02020700000000000000" pitchFamily="18" charset="-128"/>
              </a:rPr>
              <a:t>６．手提げ袋</a:t>
            </a:r>
            <a:endParaRPr lang="en-US" altLang="ja-JP" sz="3000" dirty="0">
              <a:latin typeface="UD デジタル 教科書体 NK-B" panose="02020700000000000000" pitchFamily="18" charset="-128"/>
              <a:ea typeface="UD デジタル 教科書体 NK-B" panose="02020700000000000000" pitchFamily="18" charset="-128"/>
            </a:endParaRPr>
          </a:p>
          <a:p>
            <a:pPr eaLnBrk="1" hangingPunct="1">
              <a:lnSpc>
                <a:spcPct val="110000"/>
              </a:lnSpc>
              <a:spcBef>
                <a:spcPct val="0"/>
              </a:spcBef>
              <a:buFontTx/>
              <a:buNone/>
            </a:pPr>
            <a:r>
              <a:rPr lang="ja-JP" altLang="en-US" sz="3000" dirty="0">
                <a:latin typeface="UD デジタル 教科書体 NK-B" panose="02020700000000000000" pitchFamily="18" charset="-128"/>
                <a:ea typeface="UD デジタル 教科書体 NK-B" panose="02020700000000000000" pitchFamily="18" charset="-128"/>
              </a:rPr>
              <a:t>７．防災頭巾</a:t>
            </a:r>
          </a:p>
          <a:p>
            <a:pPr eaLnBrk="1" hangingPunct="1">
              <a:lnSpc>
                <a:spcPct val="110000"/>
              </a:lnSpc>
              <a:spcBef>
                <a:spcPct val="0"/>
              </a:spcBef>
              <a:buFontTx/>
              <a:buNone/>
            </a:pPr>
            <a:r>
              <a:rPr lang="ja-JP" altLang="en-US" sz="3000" dirty="0">
                <a:latin typeface="UD デジタル 教科書体 NK-B" panose="02020700000000000000" pitchFamily="18" charset="-128"/>
                <a:ea typeface="UD デジタル 教科書体 NK-B" panose="02020700000000000000" pitchFamily="18" charset="-128"/>
              </a:rPr>
              <a:t>８．粘土、粘土板、クレパス、クーピー</a:t>
            </a:r>
          </a:p>
          <a:p>
            <a:pPr eaLnBrk="1" hangingPunct="1">
              <a:lnSpc>
                <a:spcPct val="110000"/>
              </a:lnSpc>
              <a:spcBef>
                <a:spcPct val="0"/>
              </a:spcBef>
              <a:buFontTx/>
              <a:buNone/>
            </a:pPr>
            <a:r>
              <a:rPr lang="ja-JP" altLang="en-US" sz="3000" dirty="0">
                <a:latin typeface="UD デジタル 教科書体 NK-B" panose="02020700000000000000" pitchFamily="18" charset="-128"/>
                <a:ea typeface="UD デジタル 教科書体 NK-B" panose="02020700000000000000" pitchFamily="18" charset="-128"/>
              </a:rPr>
              <a:t>９．道具箱と入れるもの</a:t>
            </a:r>
            <a:endParaRPr lang="en-US" altLang="ja-JP" sz="3000" dirty="0">
              <a:latin typeface="UD デジタル 教科書体 NK-B" panose="02020700000000000000" pitchFamily="18" charset="-128"/>
              <a:ea typeface="UD デジタル 教科書体 NK-B" panose="02020700000000000000" pitchFamily="18" charset="-128"/>
            </a:endParaRPr>
          </a:p>
          <a:p>
            <a:pPr eaLnBrk="1" hangingPunct="1">
              <a:lnSpc>
                <a:spcPct val="110000"/>
              </a:lnSpc>
              <a:spcBef>
                <a:spcPct val="0"/>
              </a:spcBef>
              <a:buFontTx/>
              <a:buNone/>
            </a:pPr>
            <a:r>
              <a:rPr lang="ja-JP" altLang="en-US" sz="3000" dirty="0">
                <a:latin typeface="UD デジタル 教科書体 NK-B" panose="02020700000000000000" pitchFamily="18" charset="-128"/>
                <a:ea typeface="UD デジタル 教科書体 NK-B" panose="02020700000000000000" pitchFamily="18" charset="-128"/>
              </a:rPr>
              <a:t>１０．給食について</a:t>
            </a:r>
          </a:p>
        </p:txBody>
      </p:sp>
      <p:sp>
        <p:nvSpPr>
          <p:cNvPr id="2" name="タイトル 1">
            <a:extLst>
              <a:ext uri="{FF2B5EF4-FFF2-40B4-BE49-F238E27FC236}">
                <a16:creationId xmlns:a16="http://schemas.microsoft.com/office/drawing/2014/main" id="{D0123FDA-AD9A-91B6-D2E9-B5EC43C5EEFC}"/>
              </a:ext>
            </a:extLst>
          </p:cNvPr>
          <p:cNvSpPr txBox="1">
            <a:spLocks/>
          </p:cNvSpPr>
          <p:nvPr/>
        </p:nvSpPr>
        <p:spPr bwMode="auto">
          <a:xfrm>
            <a:off x="4355976" y="908720"/>
            <a:ext cx="4032697" cy="922337"/>
          </a:xfrm>
          <a:prstGeom prst="rect">
            <a:avLst/>
          </a:prstGeom>
          <a:solidFill>
            <a:schemeClr val="bg1"/>
          </a:solidFill>
          <a:ln>
            <a:noFill/>
          </a:ln>
          <a:effectLst/>
        </p:spPr>
        <p:txBody>
          <a:bodyPr anchor="ctr"/>
          <a:lstStyle>
            <a:lvl1pPr algn="ctr" rtl="0" eaLnBrk="0" fontAlgn="base" hangingPunct="0">
              <a:spcBef>
                <a:spcPct val="0"/>
              </a:spcBef>
              <a:spcAft>
                <a:spcPct val="0"/>
              </a:spcAft>
              <a:defRPr kumimoji="1" sz="4400">
                <a:solidFill>
                  <a:schemeClr val="tx2"/>
                </a:solidFill>
                <a:latin typeface="+mj-lt"/>
                <a:ea typeface="+mj-ea"/>
                <a:cs typeface="+mj-cs"/>
              </a:defRPr>
            </a:lvl1pPr>
            <a:lvl2pPr algn="ctr" rtl="0" eaLnBrk="0" fontAlgn="base" hangingPunct="0">
              <a:spcBef>
                <a:spcPct val="0"/>
              </a:spcBef>
              <a:spcAft>
                <a:spcPct val="0"/>
              </a:spcAft>
              <a:defRPr kumimoji="1" sz="4400">
                <a:solidFill>
                  <a:schemeClr val="tx2"/>
                </a:solidFill>
                <a:latin typeface="Arial" charset="0"/>
                <a:ea typeface="ＭＳ Ｐゴシック" pitchFamily="50" charset="-128"/>
              </a:defRPr>
            </a:lvl2pPr>
            <a:lvl3pPr algn="ctr" rtl="0" eaLnBrk="0" fontAlgn="base" hangingPunct="0">
              <a:spcBef>
                <a:spcPct val="0"/>
              </a:spcBef>
              <a:spcAft>
                <a:spcPct val="0"/>
              </a:spcAft>
              <a:defRPr kumimoji="1" sz="4400">
                <a:solidFill>
                  <a:schemeClr val="tx2"/>
                </a:solidFill>
                <a:latin typeface="Arial" charset="0"/>
                <a:ea typeface="ＭＳ Ｐゴシック" pitchFamily="50" charset="-128"/>
              </a:defRPr>
            </a:lvl3pPr>
            <a:lvl4pPr algn="ctr" rtl="0" eaLnBrk="0" fontAlgn="base" hangingPunct="0">
              <a:spcBef>
                <a:spcPct val="0"/>
              </a:spcBef>
              <a:spcAft>
                <a:spcPct val="0"/>
              </a:spcAft>
              <a:defRPr kumimoji="1" sz="4400">
                <a:solidFill>
                  <a:schemeClr val="tx2"/>
                </a:solidFill>
                <a:latin typeface="Arial" charset="0"/>
                <a:ea typeface="ＭＳ Ｐゴシック" pitchFamily="50" charset="-128"/>
              </a:defRPr>
            </a:lvl4pPr>
            <a:lvl5pPr algn="ctr" rtl="0" eaLnBrk="0" fontAlgn="base" hangingPunct="0">
              <a:spcBef>
                <a:spcPct val="0"/>
              </a:spcBef>
              <a:spcAft>
                <a:spcPct val="0"/>
              </a:spcAft>
              <a:defRPr kumimoji="1" sz="4400">
                <a:solidFill>
                  <a:schemeClr val="tx2"/>
                </a:solidFill>
                <a:latin typeface="Arial" charset="0"/>
                <a:ea typeface="ＭＳ Ｐゴシック" pitchFamily="50" charset="-128"/>
              </a:defRPr>
            </a:lvl5pPr>
            <a:lvl6pPr marL="457200" algn="ctr" rtl="0" fontAlgn="base">
              <a:spcBef>
                <a:spcPct val="0"/>
              </a:spcBef>
              <a:spcAft>
                <a:spcPct val="0"/>
              </a:spcAft>
              <a:defRPr kumimoji="1" sz="4400">
                <a:solidFill>
                  <a:schemeClr val="tx2"/>
                </a:solidFill>
                <a:latin typeface="Arial" charset="0"/>
                <a:ea typeface="ＭＳ Ｐゴシック" pitchFamily="50" charset="-128"/>
              </a:defRPr>
            </a:lvl6pPr>
            <a:lvl7pPr marL="914400" algn="ctr" rtl="0" fontAlgn="base">
              <a:spcBef>
                <a:spcPct val="0"/>
              </a:spcBef>
              <a:spcAft>
                <a:spcPct val="0"/>
              </a:spcAft>
              <a:defRPr kumimoji="1" sz="4400">
                <a:solidFill>
                  <a:schemeClr val="tx2"/>
                </a:solidFill>
                <a:latin typeface="Arial" charset="0"/>
                <a:ea typeface="ＭＳ Ｐゴシック" pitchFamily="50" charset="-128"/>
              </a:defRPr>
            </a:lvl7pPr>
            <a:lvl8pPr marL="1371600" algn="ctr" rtl="0" fontAlgn="base">
              <a:spcBef>
                <a:spcPct val="0"/>
              </a:spcBef>
              <a:spcAft>
                <a:spcPct val="0"/>
              </a:spcAft>
              <a:defRPr kumimoji="1" sz="4400">
                <a:solidFill>
                  <a:schemeClr val="tx2"/>
                </a:solidFill>
                <a:latin typeface="Arial" charset="0"/>
                <a:ea typeface="ＭＳ Ｐゴシック" pitchFamily="50" charset="-128"/>
              </a:defRPr>
            </a:lvl8pPr>
            <a:lvl9pPr marL="1828800" algn="ctr" rtl="0" fontAlgn="base">
              <a:spcBef>
                <a:spcPct val="0"/>
              </a:spcBef>
              <a:spcAft>
                <a:spcPct val="0"/>
              </a:spcAft>
              <a:defRPr kumimoji="1" sz="4400">
                <a:solidFill>
                  <a:schemeClr val="tx2"/>
                </a:solidFill>
                <a:latin typeface="Arial" charset="0"/>
                <a:ea typeface="ＭＳ Ｐゴシック" pitchFamily="50" charset="-128"/>
              </a:defRPr>
            </a:lvl9pPr>
          </a:lstStyle>
          <a:p>
            <a:pPr>
              <a:defRPr/>
            </a:pPr>
            <a:r>
              <a:rPr lang="ja-JP" altLang="en-US" sz="2400" kern="0" dirty="0">
                <a:latin typeface="UD デジタル 教科書体 NK-B" panose="02020700000000000000" pitchFamily="18" charset="-128"/>
                <a:ea typeface="UD デジタル 教科書体 NK-B" panose="02020700000000000000" pitchFamily="18" charset="-128"/>
              </a:rPr>
              <a:t>学習に必要ないものは持たせないでください。</a:t>
            </a:r>
            <a:endParaRPr lang="ja-JP" altLang="en-US" sz="3600" kern="0" dirty="0">
              <a:latin typeface="UD デジタル 教科書体 NK-B" panose="02020700000000000000" pitchFamily="18" charset="-128"/>
              <a:ea typeface="UD デジタル 教科書体 NK-B" panose="02020700000000000000" pitchFamily="18" charset="-128"/>
            </a:endParaRPr>
          </a:p>
        </p:txBody>
      </p:sp>
    </p:spTree>
  </p:cSld>
  <p:clrMapOvr>
    <a:masterClrMapping/>
  </p:clrMapOvr>
  <p:transition spd="slow">
    <p:blinds dir="vert"/>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タイトル 1">
            <a:extLst>
              <a:ext uri="{FF2B5EF4-FFF2-40B4-BE49-F238E27FC236}">
                <a16:creationId xmlns:a16="http://schemas.microsoft.com/office/drawing/2014/main" id="{873FFD6C-986E-402A-9EDA-FF3AF2856EC9}"/>
              </a:ext>
            </a:extLst>
          </p:cNvPr>
          <p:cNvSpPr>
            <a:spLocks noGrp="1" noChangeArrowheads="1"/>
          </p:cNvSpPr>
          <p:nvPr>
            <p:ph type="title"/>
          </p:nvPr>
        </p:nvSpPr>
        <p:spPr>
          <a:xfrm>
            <a:off x="468313" y="333375"/>
            <a:ext cx="8229600" cy="1928813"/>
          </a:xfrm>
        </p:spPr>
        <p:txBody>
          <a:bodyPr/>
          <a:lstStyle/>
          <a:p>
            <a:r>
              <a:rPr lang="ja-JP" altLang="en-US" sz="5400" dirty="0">
                <a:latin typeface="UD デジタル 教科書体 NK-B" panose="02020700000000000000" pitchFamily="18" charset="-128"/>
                <a:ea typeface="UD デジタル 教科書体 NK-B" panose="02020700000000000000" pitchFamily="18" charset="-128"/>
              </a:rPr>
              <a:t>学用品について</a:t>
            </a:r>
          </a:p>
        </p:txBody>
      </p:sp>
      <p:sp>
        <p:nvSpPr>
          <p:cNvPr id="20483" name="コンテンツ プレースホルダー 2">
            <a:extLst>
              <a:ext uri="{FF2B5EF4-FFF2-40B4-BE49-F238E27FC236}">
                <a16:creationId xmlns:a16="http://schemas.microsoft.com/office/drawing/2014/main" id="{C83986C2-0F66-44E8-9384-DAC1A9C40C2B}"/>
              </a:ext>
            </a:extLst>
          </p:cNvPr>
          <p:cNvSpPr>
            <a:spLocks noGrp="1" noChangeArrowheads="1"/>
          </p:cNvSpPr>
          <p:nvPr>
            <p:ph idx="1"/>
          </p:nvPr>
        </p:nvSpPr>
        <p:spPr>
          <a:xfrm>
            <a:off x="457200" y="2565400"/>
            <a:ext cx="8229600" cy="3560763"/>
          </a:xfrm>
        </p:spPr>
        <p:txBody>
          <a:bodyPr/>
          <a:lstStyle/>
          <a:p>
            <a:pPr marL="0" indent="0" algn="ctr">
              <a:buFontTx/>
              <a:buNone/>
            </a:pPr>
            <a:r>
              <a:rPr lang="ja-JP" altLang="en-US" sz="4800" b="1" dirty="0">
                <a:solidFill>
                  <a:srgbClr val="002060"/>
                </a:solidFill>
                <a:latin typeface="UD デジタル 教科書体 NK-B" panose="02020700000000000000" pitchFamily="18" charset="-128"/>
                <a:ea typeface="UD デジタル 教科書体 NK-B" panose="02020700000000000000" pitchFamily="18" charset="-128"/>
              </a:rPr>
              <a:t>ご家庭で用意していただくもの</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タイトル 1">
            <a:extLst>
              <a:ext uri="{FF2B5EF4-FFF2-40B4-BE49-F238E27FC236}">
                <a16:creationId xmlns:a16="http://schemas.microsoft.com/office/drawing/2014/main" id="{8CC7E62A-352E-4313-8B2E-A19BB2D8326A}"/>
              </a:ext>
            </a:extLst>
          </p:cNvPr>
          <p:cNvSpPr>
            <a:spLocks noGrp="1" noChangeArrowheads="1"/>
          </p:cNvSpPr>
          <p:nvPr>
            <p:ph type="title"/>
          </p:nvPr>
        </p:nvSpPr>
        <p:spPr/>
        <p:txBody>
          <a:bodyPr/>
          <a:lstStyle/>
          <a:p>
            <a:r>
              <a:rPr lang="ja-JP" altLang="en-US" dirty="0">
                <a:latin typeface="UD デジタル 教科書体 NK-B" panose="02020700000000000000" pitchFamily="18" charset="-128"/>
                <a:ea typeface="UD デジタル 教科書体 NK-B" panose="02020700000000000000" pitchFamily="18" charset="-128"/>
              </a:rPr>
              <a:t>筆箱</a:t>
            </a:r>
            <a:r>
              <a:rPr lang="en-US" altLang="ja-JP" dirty="0">
                <a:latin typeface="UD デジタル 教科書体 NK-B" panose="02020700000000000000" pitchFamily="18" charset="-128"/>
                <a:ea typeface="UD デジタル 教科書体 NK-B" panose="02020700000000000000" pitchFamily="18" charset="-128"/>
              </a:rPr>
              <a:t>(</a:t>
            </a:r>
            <a:r>
              <a:rPr lang="ja-JP" altLang="en-US" dirty="0">
                <a:latin typeface="UD デジタル 教科書体 NK-B" panose="02020700000000000000" pitchFamily="18" charset="-128"/>
                <a:ea typeface="UD デジタル 教科書体 NK-B" panose="02020700000000000000" pitchFamily="18" charset="-128"/>
              </a:rPr>
              <a:t>ケースタイプ</a:t>
            </a:r>
            <a:r>
              <a:rPr lang="en-US" altLang="ja-JP" dirty="0">
                <a:latin typeface="UD デジタル 教科書体 NK-B" panose="02020700000000000000" pitchFamily="18" charset="-128"/>
                <a:ea typeface="UD デジタル 教科書体 NK-B" panose="02020700000000000000" pitchFamily="18" charset="-128"/>
              </a:rPr>
              <a:t>)</a:t>
            </a:r>
            <a:endParaRPr lang="ja-JP" altLang="en-US" dirty="0">
              <a:latin typeface="UD デジタル 教科書体 NK-B" panose="02020700000000000000" pitchFamily="18" charset="-128"/>
              <a:ea typeface="UD デジタル 教科書体 NK-B" panose="02020700000000000000" pitchFamily="18" charset="-128"/>
            </a:endParaRPr>
          </a:p>
        </p:txBody>
      </p:sp>
      <p:pic>
        <p:nvPicPr>
          <p:cNvPr id="21507" name="Picture 2">
            <a:extLst>
              <a:ext uri="{FF2B5EF4-FFF2-40B4-BE49-F238E27FC236}">
                <a16:creationId xmlns:a16="http://schemas.microsoft.com/office/drawing/2014/main" id="{658D1F0A-64FB-4C96-ACEA-D0DC14CD8FFE}"/>
              </a:ext>
            </a:extLst>
          </p:cNvPr>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a:xfrm>
            <a:off x="1008063" y="1417638"/>
            <a:ext cx="7127875" cy="5346700"/>
          </a:xfrm>
          <a:noFill/>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タイトル 1">
            <a:extLst>
              <a:ext uri="{FF2B5EF4-FFF2-40B4-BE49-F238E27FC236}">
                <a16:creationId xmlns:a16="http://schemas.microsoft.com/office/drawing/2014/main" id="{F5DEF3B4-7FED-45CA-B774-0671F97AA357}"/>
              </a:ext>
            </a:extLst>
          </p:cNvPr>
          <p:cNvSpPr>
            <a:spLocks noGrp="1" noChangeArrowheads="1"/>
          </p:cNvSpPr>
          <p:nvPr>
            <p:ph type="title"/>
          </p:nvPr>
        </p:nvSpPr>
        <p:spPr>
          <a:xfrm>
            <a:off x="457200" y="274638"/>
            <a:ext cx="8229600" cy="2001837"/>
          </a:xfrm>
        </p:spPr>
        <p:txBody>
          <a:bodyPr/>
          <a:lstStyle/>
          <a:p>
            <a:br>
              <a:rPr lang="en-US" altLang="ja-JP" dirty="0">
                <a:latin typeface="UD デジタル 教科書体 NK-B" panose="02020700000000000000" pitchFamily="18" charset="-128"/>
                <a:ea typeface="UD デジタル 教科書体 NK-B" panose="02020700000000000000" pitchFamily="18" charset="-128"/>
              </a:rPr>
            </a:br>
            <a:r>
              <a:rPr lang="ja-JP" altLang="en-US" dirty="0">
                <a:latin typeface="UD デジタル 教科書体 NK-B" panose="02020700000000000000" pitchFamily="18" charset="-128"/>
                <a:ea typeface="UD デジタル 教科書体 NK-B" panose="02020700000000000000" pitchFamily="18" charset="-128"/>
              </a:rPr>
              <a:t>Ｂか２Ｂの鉛筆（５本程度）</a:t>
            </a:r>
            <a:br>
              <a:rPr lang="en-US" altLang="ja-JP" dirty="0">
                <a:latin typeface="UD デジタル 教科書体 NK-B" panose="02020700000000000000" pitchFamily="18" charset="-128"/>
                <a:ea typeface="UD デジタル 教科書体 NK-B" panose="02020700000000000000" pitchFamily="18" charset="-128"/>
              </a:rPr>
            </a:br>
            <a:r>
              <a:rPr lang="ja-JP" altLang="en-US" dirty="0">
                <a:latin typeface="UD デジタル 教科書体 NK-B" panose="02020700000000000000" pitchFamily="18" charset="-128"/>
                <a:ea typeface="UD デジタル 教科書体 NK-B" panose="02020700000000000000" pitchFamily="18" charset="-128"/>
              </a:rPr>
              <a:t>消しゴム（よく消えるもの）</a:t>
            </a:r>
            <a:br>
              <a:rPr lang="en-US" altLang="ja-JP" dirty="0">
                <a:latin typeface="UD デジタル 教科書体 NK-B" panose="02020700000000000000" pitchFamily="18" charset="-128"/>
                <a:ea typeface="UD デジタル 教科書体 NK-B" panose="02020700000000000000" pitchFamily="18" charset="-128"/>
              </a:rPr>
            </a:br>
            <a:r>
              <a:rPr lang="ja-JP" altLang="en-US" sz="2800" dirty="0">
                <a:latin typeface="UD デジタル 教科書体 NK-B" panose="02020700000000000000" pitchFamily="18" charset="-128"/>
                <a:ea typeface="UD デジタル 教科書体 NK-B" panose="02020700000000000000" pitchFamily="18" charset="-128"/>
              </a:rPr>
              <a:t>（ねりけし、においのある消しゴム、キャラクターの形の消しゴムはおすすめしません。</a:t>
            </a:r>
            <a:br>
              <a:rPr lang="en-US" altLang="ja-JP" dirty="0">
                <a:latin typeface="UD デジタル 教科書体 NK-B" panose="02020700000000000000" pitchFamily="18" charset="-128"/>
                <a:ea typeface="UD デジタル 教科書体 NK-B" panose="02020700000000000000" pitchFamily="18" charset="-128"/>
              </a:rPr>
            </a:br>
            <a:r>
              <a:rPr lang="ja-JP" altLang="en-US" dirty="0">
                <a:latin typeface="UD デジタル 教科書体 NK-B" panose="02020700000000000000" pitchFamily="18" charset="-128"/>
                <a:ea typeface="UD デジタル 教科書体 NK-B" panose="02020700000000000000" pitchFamily="18" charset="-128"/>
              </a:rPr>
              <a:t>赤鉛筆（１本）</a:t>
            </a:r>
          </a:p>
        </p:txBody>
      </p:sp>
      <p:sp>
        <p:nvSpPr>
          <p:cNvPr id="22531" name="コンテンツ プレースホルダー 2">
            <a:extLst>
              <a:ext uri="{FF2B5EF4-FFF2-40B4-BE49-F238E27FC236}">
                <a16:creationId xmlns:a16="http://schemas.microsoft.com/office/drawing/2014/main" id="{F4FF5FF8-74A5-424D-8B1D-734D842554CE}"/>
              </a:ext>
            </a:extLst>
          </p:cNvPr>
          <p:cNvSpPr>
            <a:spLocks noGrp="1" noChangeArrowheads="1"/>
          </p:cNvSpPr>
          <p:nvPr>
            <p:ph idx="1"/>
          </p:nvPr>
        </p:nvSpPr>
        <p:spPr>
          <a:xfrm>
            <a:off x="457200" y="3086795"/>
            <a:ext cx="8229600" cy="3489325"/>
          </a:xfrm>
        </p:spPr>
        <p:txBody>
          <a:bodyPr/>
          <a:lstStyle/>
          <a:p>
            <a:r>
              <a:rPr lang="ja-JP" altLang="en-US" dirty="0">
                <a:latin typeface="UD デジタル 教科書体 NK-B" panose="02020700000000000000" pitchFamily="18" charset="-128"/>
                <a:ea typeface="UD デジタル 教科書体 NK-B" panose="02020700000000000000" pitchFamily="18" charset="-128"/>
              </a:rPr>
              <a:t>１本１本に記名をお願いします。</a:t>
            </a:r>
          </a:p>
        </p:txBody>
      </p:sp>
      <p:pic>
        <p:nvPicPr>
          <p:cNvPr id="22532" name="Picture 2">
            <a:extLst>
              <a:ext uri="{FF2B5EF4-FFF2-40B4-BE49-F238E27FC236}">
                <a16:creationId xmlns:a16="http://schemas.microsoft.com/office/drawing/2014/main" id="{4C8DFBBE-B1D7-4DFA-AA70-303ACECEF51F}"/>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9499" b="18743"/>
          <a:stretch>
            <a:fillRect/>
          </a:stretch>
        </p:blipFill>
        <p:spPr bwMode="auto">
          <a:xfrm>
            <a:off x="755576" y="3687799"/>
            <a:ext cx="7417619" cy="25495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4" name="Picture 7" descr="C:\Users\017363\Desktop\ペンキャップ.PNG">
            <a:extLst>
              <a:ext uri="{FF2B5EF4-FFF2-40B4-BE49-F238E27FC236}">
                <a16:creationId xmlns:a16="http://schemas.microsoft.com/office/drawing/2014/main" id="{B2A35B82-BF16-412F-8620-49CACF7E973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32429" y="474905"/>
            <a:ext cx="4067175" cy="3095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コンテンツ プレースホルダー 2">
            <a:extLst>
              <a:ext uri="{FF2B5EF4-FFF2-40B4-BE49-F238E27FC236}">
                <a16:creationId xmlns:a16="http://schemas.microsoft.com/office/drawing/2014/main" id="{327CC2FF-D62E-487A-8A08-A1A25B51DEC0}"/>
              </a:ext>
            </a:extLst>
          </p:cNvPr>
          <p:cNvSpPr>
            <a:spLocks noGrp="1"/>
          </p:cNvSpPr>
          <p:nvPr>
            <p:ph idx="1"/>
          </p:nvPr>
        </p:nvSpPr>
        <p:spPr>
          <a:xfrm>
            <a:off x="457200" y="1600200"/>
            <a:ext cx="6275388" cy="2211388"/>
          </a:xfrm>
        </p:spPr>
        <p:txBody>
          <a:bodyPr/>
          <a:lstStyle/>
          <a:p>
            <a:pPr>
              <a:defRPr/>
            </a:pPr>
            <a:endParaRPr lang="en-US" altLang="ja-JP" dirty="0"/>
          </a:p>
          <a:p>
            <a:pPr>
              <a:defRPr/>
            </a:pPr>
            <a:endParaRPr lang="en-US" altLang="ja-JP" dirty="0"/>
          </a:p>
          <a:p>
            <a:pPr>
              <a:defRPr/>
            </a:pPr>
            <a:endParaRPr lang="en-US" altLang="ja-JP" dirty="0"/>
          </a:p>
          <a:p>
            <a:pPr>
              <a:defRPr/>
            </a:pPr>
            <a:endParaRPr lang="en-US" altLang="ja-JP" dirty="0"/>
          </a:p>
          <a:p>
            <a:pPr>
              <a:defRPr/>
            </a:pPr>
            <a:endParaRPr lang="en-US" altLang="ja-JP" dirty="0"/>
          </a:p>
          <a:p>
            <a:pPr marL="0" indent="0">
              <a:buFontTx/>
              <a:buNone/>
              <a:defRPr/>
            </a:pPr>
            <a:endParaRPr lang="en-US" altLang="ja-JP" dirty="0"/>
          </a:p>
        </p:txBody>
      </p:sp>
      <p:sp>
        <p:nvSpPr>
          <p:cNvPr id="6" name="タイトル 1">
            <a:extLst>
              <a:ext uri="{FF2B5EF4-FFF2-40B4-BE49-F238E27FC236}">
                <a16:creationId xmlns:a16="http://schemas.microsoft.com/office/drawing/2014/main" id="{A1AFB7FC-B13A-4ED5-BD5B-A21485A3E57E}"/>
              </a:ext>
            </a:extLst>
          </p:cNvPr>
          <p:cNvSpPr txBox="1">
            <a:spLocks/>
          </p:cNvSpPr>
          <p:nvPr/>
        </p:nvSpPr>
        <p:spPr bwMode="auto">
          <a:xfrm>
            <a:off x="4744397" y="726574"/>
            <a:ext cx="4392489" cy="2592288"/>
          </a:xfrm>
          <a:prstGeom prst="rect">
            <a:avLst/>
          </a:prstGeom>
          <a:noFill/>
          <a:ln>
            <a:noFill/>
          </a:ln>
          <a:effectLst/>
        </p:spPr>
        <p:txBody>
          <a:bodyPr anchor="ctr"/>
          <a:lstStyle>
            <a:lvl1pPr algn="ctr" rtl="0" eaLnBrk="0" fontAlgn="base" hangingPunct="0">
              <a:spcBef>
                <a:spcPct val="0"/>
              </a:spcBef>
              <a:spcAft>
                <a:spcPct val="0"/>
              </a:spcAft>
              <a:defRPr kumimoji="1" sz="4400">
                <a:solidFill>
                  <a:schemeClr val="tx2"/>
                </a:solidFill>
                <a:latin typeface="+mj-lt"/>
                <a:ea typeface="+mj-ea"/>
                <a:cs typeface="+mj-cs"/>
              </a:defRPr>
            </a:lvl1pPr>
            <a:lvl2pPr algn="ctr" rtl="0" eaLnBrk="0" fontAlgn="base" hangingPunct="0">
              <a:spcBef>
                <a:spcPct val="0"/>
              </a:spcBef>
              <a:spcAft>
                <a:spcPct val="0"/>
              </a:spcAft>
              <a:defRPr kumimoji="1" sz="4400">
                <a:solidFill>
                  <a:schemeClr val="tx2"/>
                </a:solidFill>
                <a:latin typeface="Arial" charset="0"/>
                <a:ea typeface="ＭＳ Ｐゴシック" pitchFamily="50" charset="-128"/>
              </a:defRPr>
            </a:lvl2pPr>
            <a:lvl3pPr algn="ctr" rtl="0" eaLnBrk="0" fontAlgn="base" hangingPunct="0">
              <a:spcBef>
                <a:spcPct val="0"/>
              </a:spcBef>
              <a:spcAft>
                <a:spcPct val="0"/>
              </a:spcAft>
              <a:defRPr kumimoji="1" sz="4400">
                <a:solidFill>
                  <a:schemeClr val="tx2"/>
                </a:solidFill>
                <a:latin typeface="Arial" charset="0"/>
                <a:ea typeface="ＭＳ Ｐゴシック" pitchFamily="50" charset="-128"/>
              </a:defRPr>
            </a:lvl3pPr>
            <a:lvl4pPr algn="ctr" rtl="0" eaLnBrk="0" fontAlgn="base" hangingPunct="0">
              <a:spcBef>
                <a:spcPct val="0"/>
              </a:spcBef>
              <a:spcAft>
                <a:spcPct val="0"/>
              </a:spcAft>
              <a:defRPr kumimoji="1" sz="4400">
                <a:solidFill>
                  <a:schemeClr val="tx2"/>
                </a:solidFill>
                <a:latin typeface="Arial" charset="0"/>
                <a:ea typeface="ＭＳ Ｐゴシック" pitchFamily="50" charset="-128"/>
              </a:defRPr>
            </a:lvl4pPr>
            <a:lvl5pPr algn="ctr" rtl="0" eaLnBrk="0" fontAlgn="base" hangingPunct="0">
              <a:spcBef>
                <a:spcPct val="0"/>
              </a:spcBef>
              <a:spcAft>
                <a:spcPct val="0"/>
              </a:spcAft>
              <a:defRPr kumimoji="1" sz="4400">
                <a:solidFill>
                  <a:schemeClr val="tx2"/>
                </a:solidFill>
                <a:latin typeface="Arial" charset="0"/>
                <a:ea typeface="ＭＳ Ｐゴシック" pitchFamily="50" charset="-128"/>
              </a:defRPr>
            </a:lvl5pPr>
            <a:lvl6pPr marL="457200" algn="ctr" rtl="0" fontAlgn="base">
              <a:spcBef>
                <a:spcPct val="0"/>
              </a:spcBef>
              <a:spcAft>
                <a:spcPct val="0"/>
              </a:spcAft>
              <a:defRPr kumimoji="1" sz="4400">
                <a:solidFill>
                  <a:schemeClr val="tx2"/>
                </a:solidFill>
                <a:latin typeface="Arial" charset="0"/>
                <a:ea typeface="ＭＳ Ｐゴシック" pitchFamily="50" charset="-128"/>
              </a:defRPr>
            </a:lvl6pPr>
            <a:lvl7pPr marL="914400" algn="ctr" rtl="0" fontAlgn="base">
              <a:spcBef>
                <a:spcPct val="0"/>
              </a:spcBef>
              <a:spcAft>
                <a:spcPct val="0"/>
              </a:spcAft>
              <a:defRPr kumimoji="1" sz="4400">
                <a:solidFill>
                  <a:schemeClr val="tx2"/>
                </a:solidFill>
                <a:latin typeface="Arial" charset="0"/>
                <a:ea typeface="ＭＳ Ｐゴシック" pitchFamily="50" charset="-128"/>
              </a:defRPr>
            </a:lvl7pPr>
            <a:lvl8pPr marL="1371600" algn="ctr" rtl="0" fontAlgn="base">
              <a:spcBef>
                <a:spcPct val="0"/>
              </a:spcBef>
              <a:spcAft>
                <a:spcPct val="0"/>
              </a:spcAft>
              <a:defRPr kumimoji="1" sz="4400">
                <a:solidFill>
                  <a:schemeClr val="tx2"/>
                </a:solidFill>
                <a:latin typeface="Arial" charset="0"/>
                <a:ea typeface="ＭＳ Ｐゴシック" pitchFamily="50" charset="-128"/>
              </a:defRPr>
            </a:lvl8pPr>
            <a:lvl9pPr marL="1828800" algn="ctr" rtl="0" fontAlgn="base">
              <a:spcBef>
                <a:spcPct val="0"/>
              </a:spcBef>
              <a:spcAft>
                <a:spcPct val="0"/>
              </a:spcAft>
              <a:defRPr kumimoji="1" sz="4400">
                <a:solidFill>
                  <a:schemeClr val="tx2"/>
                </a:solidFill>
                <a:latin typeface="Arial" charset="0"/>
                <a:ea typeface="ＭＳ Ｐゴシック" pitchFamily="50" charset="-128"/>
              </a:defRPr>
            </a:lvl9pPr>
          </a:lstStyle>
          <a:p>
            <a:pPr algn="l">
              <a:defRPr/>
            </a:pPr>
            <a:r>
              <a:rPr lang="ja-JP" altLang="en-US" dirty="0">
                <a:latin typeface="UD デジタル 教科書体 NK-B" panose="02020700000000000000" pitchFamily="18" charset="-128"/>
                <a:ea typeface="UD デジタル 教科書体 NK-B" panose="02020700000000000000" pitchFamily="18" charset="-128"/>
              </a:rPr>
              <a:t>ペンキャップ</a:t>
            </a:r>
            <a:endParaRPr lang="en-US" altLang="ja-JP" dirty="0">
              <a:latin typeface="UD デジタル 教科書体 NK-B" panose="02020700000000000000" pitchFamily="18" charset="-128"/>
              <a:ea typeface="UD デジタル 教科書体 NK-B" panose="02020700000000000000" pitchFamily="18" charset="-128"/>
            </a:endParaRPr>
          </a:p>
          <a:p>
            <a:pPr algn="l">
              <a:defRPr/>
            </a:pPr>
            <a:r>
              <a:rPr lang="ja-JP" altLang="en-US" dirty="0">
                <a:latin typeface="UD デジタル 教科書体 NK-B" panose="02020700000000000000" pitchFamily="18" charset="-128"/>
                <a:ea typeface="UD デジタル 教科書体 NK-B" panose="02020700000000000000" pitchFamily="18" charset="-128"/>
              </a:rPr>
              <a:t>（必要な場合）</a:t>
            </a:r>
            <a:endParaRPr lang="en-US" altLang="ja-JP" dirty="0">
              <a:latin typeface="UD デジタル 教科書体 NK-B" panose="02020700000000000000" pitchFamily="18" charset="-128"/>
              <a:ea typeface="UD デジタル 教科書体 NK-B" panose="02020700000000000000" pitchFamily="18" charset="-128"/>
            </a:endParaRPr>
          </a:p>
          <a:p>
            <a:pPr algn="l">
              <a:defRPr/>
            </a:pPr>
            <a:r>
              <a:rPr lang="ja-JP" altLang="en-US" dirty="0">
                <a:latin typeface="UD デジタル 教科書体 NK-B" panose="02020700000000000000" pitchFamily="18" charset="-128"/>
                <a:ea typeface="UD デジタル 教科書体 NK-B" panose="02020700000000000000" pitchFamily="18" charset="-128"/>
              </a:rPr>
              <a:t>割れにくい・</a:t>
            </a:r>
            <a:endParaRPr lang="en-US" altLang="ja-JP" dirty="0">
              <a:latin typeface="UD デジタル 教科書体 NK-B" panose="02020700000000000000" pitchFamily="18" charset="-128"/>
              <a:ea typeface="UD デジタル 教科書体 NK-B" panose="02020700000000000000" pitchFamily="18" charset="-128"/>
            </a:endParaRPr>
          </a:p>
          <a:p>
            <a:pPr algn="l">
              <a:defRPr/>
            </a:pPr>
            <a:r>
              <a:rPr lang="ja-JP" altLang="en-US" dirty="0">
                <a:latin typeface="UD デジタル 教科書体 NK-B" panose="02020700000000000000" pitchFamily="18" charset="-128"/>
                <a:ea typeface="UD デジタル 教科書体 NK-B" panose="02020700000000000000" pitchFamily="18" charset="-128"/>
              </a:rPr>
              <a:t>転がりにくい物</a:t>
            </a:r>
            <a:endParaRPr lang="ja-JP" altLang="en-US" kern="0" dirty="0">
              <a:latin typeface="UD デジタル 教科書体 NK-B" panose="02020700000000000000" pitchFamily="18" charset="-128"/>
              <a:ea typeface="UD デジタル 教科書体 NK-B" panose="02020700000000000000" pitchFamily="18" charset="-128"/>
            </a:endParaRPr>
          </a:p>
        </p:txBody>
      </p:sp>
      <p:pic>
        <p:nvPicPr>
          <p:cNvPr id="8" name="Picture 6" descr="C:\Users\017363\Desktop\三角.PNG">
            <a:extLst>
              <a:ext uri="{FF2B5EF4-FFF2-40B4-BE49-F238E27FC236}">
                <a16:creationId xmlns:a16="http://schemas.microsoft.com/office/drawing/2014/main" id="{B6E7A08A-1849-4E3B-B0F9-9CDB5DD2A1F6}"/>
              </a:ext>
            </a:extLst>
          </p:cNvPr>
          <p:cNvPicPr>
            <a:picLocks noChangeAspect="1" noChangeArrowheads="1"/>
          </p:cNvPicPr>
          <p:nvPr/>
        </p:nvPicPr>
        <p:blipFill rotWithShape="1">
          <a:blip r:embed="rId4">
            <a:duotone>
              <a:schemeClr val="bg2">
                <a:shade val="45000"/>
                <a:satMod val="135000"/>
              </a:schemeClr>
              <a:prstClr val="white"/>
            </a:duotone>
          </a:blip>
          <a:srcRect l="9009" t="6937" r="6412" b="8211"/>
          <a:stretch/>
        </p:blipFill>
        <p:spPr bwMode="auto">
          <a:xfrm>
            <a:off x="1395606" y="1121569"/>
            <a:ext cx="2134885" cy="1802296"/>
          </a:xfrm>
          <a:prstGeom prst="rect">
            <a:avLst/>
          </a:prstGeom>
          <a:noFill/>
        </p:spPr>
      </p:pic>
      <p:sp>
        <p:nvSpPr>
          <p:cNvPr id="3" name="タイトル 1">
            <a:extLst>
              <a:ext uri="{FF2B5EF4-FFF2-40B4-BE49-F238E27FC236}">
                <a16:creationId xmlns:a16="http://schemas.microsoft.com/office/drawing/2014/main" id="{1780AF55-FE93-3D7D-2F82-CED42DF44A9B}"/>
              </a:ext>
            </a:extLst>
          </p:cNvPr>
          <p:cNvSpPr txBox="1">
            <a:spLocks/>
          </p:cNvSpPr>
          <p:nvPr/>
        </p:nvSpPr>
        <p:spPr bwMode="auto">
          <a:xfrm>
            <a:off x="994808" y="3875635"/>
            <a:ext cx="7753655" cy="2592288"/>
          </a:xfrm>
          <a:prstGeom prst="rect">
            <a:avLst/>
          </a:prstGeom>
          <a:noFill/>
          <a:ln>
            <a:noFill/>
          </a:ln>
          <a:effectLst/>
        </p:spPr>
        <p:txBody>
          <a:bodyPr anchor="ctr"/>
          <a:lstStyle>
            <a:lvl1pPr algn="ctr" rtl="0" eaLnBrk="0" fontAlgn="base" hangingPunct="0">
              <a:spcBef>
                <a:spcPct val="0"/>
              </a:spcBef>
              <a:spcAft>
                <a:spcPct val="0"/>
              </a:spcAft>
              <a:defRPr kumimoji="1" sz="4400">
                <a:solidFill>
                  <a:schemeClr val="tx2"/>
                </a:solidFill>
                <a:latin typeface="+mj-lt"/>
                <a:ea typeface="+mj-ea"/>
                <a:cs typeface="+mj-cs"/>
              </a:defRPr>
            </a:lvl1pPr>
            <a:lvl2pPr algn="ctr" rtl="0" eaLnBrk="0" fontAlgn="base" hangingPunct="0">
              <a:spcBef>
                <a:spcPct val="0"/>
              </a:spcBef>
              <a:spcAft>
                <a:spcPct val="0"/>
              </a:spcAft>
              <a:defRPr kumimoji="1" sz="4400">
                <a:solidFill>
                  <a:schemeClr val="tx2"/>
                </a:solidFill>
                <a:latin typeface="Arial" charset="0"/>
                <a:ea typeface="ＭＳ Ｐゴシック" pitchFamily="50" charset="-128"/>
              </a:defRPr>
            </a:lvl2pPr>
            <a:lvl3pPr algn="ctr" rtl="0" eaLnBrk="0" fontAlgn="base" hangingPunct="0">
              <a:spcBef>
                <a:spcPct val="0"/>
              </a:spcBef>
              <a:spcAft>
                <a:spcPct val="0"/>
              </a:spcAft>
              <a:defRPr kumimoji="1" sz="4400">
                <a:solidFill>
                  <a:schemeClr val="tx2"/>
                </a:solidFill>
                <a:latin typeface="Arial" charset="0"/>
                <a:ea typeface="ＭＳ Ｐゴシック" pitchFamily="50" charset="-128"/>
              </a:defRPr>
            </a:lvl3pPr>
            <a:lvl4pPr algn="ctr" rtl="0" eaLnBrk="0" fontAlgn="base" hangingPunct="0">
              <a:spcBef>
                <a:spcPct val="0"/>
              </a:spcBef>
              <a:spcAft>
                <a:spcPct val="0"/>
              </a:spcAft>
              <a:defRPr kumimoji="1" sz="4400">
                <a:solidFill>
                  <a:schemeClr val="tx2"/>
                </a:solidFill>
                <a:latin typeface="Arial" charset="0"/>
                <a:ea typeface="ＭＳ Ｐゴシック" pitchFamily="50" charset="-128"/>
              </a:defRPr>
            </a:lvl4pPr>
            <a:lvl5pPr algn="ctr" rtl="0" eaLnBrk="0" fontAlgn="base" hangingPunct="0">
              <a:spcBef>
                <a:spcPct val="0"/>
              </a:spcBef>
              <a:spcAft>
                <a:spcPct val="0"/>
              </a:spcAft>
              <a:defRPr kumimoji="1" sz="4400">
                <a:solidFill>
                  <a:schemeClr val="tx2"/>
                </a:solidFill>
                <a:latin typeface="Arial" charset="0"/>
                <a:ea typeface="ＭＳ Ｐゴシック" pitchFamily="50" charset="-128"/>
              </a:defRPr>
            </a:lvl5pPr>
            <a:lvl6pPr marL="457200" algn="ctr" rtl="0" fontAlgn="base">
              <a:spcBef>
                <a:spcPct val="0"/>
              </a:spcBef>
              <a:spcAft>
                <a:spcPct val="0"/>
              </a:spcAft>
              <a:defRPr kumimoji="1" sz="4400">
                <a:solidFill>
                  <a:schemeClr val="tx2"/>
                </a:solidFill>
                <a:latin typeface="Arial" charset="0"/>
                <a:ea typeface="ＭＳ Ｐゴシック" pitchFamily="50" charset="-128"/>
              </a:defRPr>
            </a:lvl6pPr>
            <a:lvl7pPr marL="914400" algn="ctr" rtl="0" fontAlgn="base">
              <a:spcBef>
                <a:spcPct val="0"/>
              </a:spcBef>
              <a:spcAft>
                <a:spcPct val="0"/>
              </a:spcAft>
              <a:defRPr kumimoji="1" sz="4400">
                <a:solidFill>
                  <a:schemeClr val="tx2"/>
                </a:solidFill>
                <a:latin typeface="Arial" charset="0"/>
                <a:ea typeface="ＭＳ Ｐゴシック" pitchFamily="50" charset="-128"/>
              </a:defRPr>
            </a:lvl7pPr>
            <a:lvl8pPr marL="1371600" algn="ctr" rtl="0" fontAlgn="base">
              <a:spcBef>
                <a:spcPct val="0"/>
              </a:spcBef>
              <a:spcAft>
                <a:spcPct val="0"/>
              </a:spcAft>
              <a:defRPr kumimoji="1" sz="4400">
                <a:solidFill>
                  <a:schemeClr val="tx2"/>
                </a:solidFill>
                <a:latin typeface="Arial" charset="0"/>
                <a:ea typeface="ＭＳ Ｐゴシック" pitchFamily="50" charset="-128"/>
              </a:defRPr>
            </a:lvl8pPr>
            <a:lvl9pPr marL="1828800" algn="ctr" rtl="0" fontAlgn="base">
              <a:spcBef>
                <a:spcPct val="0"/>
              </a:spcBef>
              <a:spcAft>
                <a:spcPct val="0"/>
              </a:spcAft>
              <a:defRPr kumimoji="1" sz="4400">
                <a:solidFill>
                  <a:schemeClr val="tx2"/>
                </a:solidFill>
                <a:latin typeface="Arial" charset="0"/>
                <a:ea typeface="ＭＳ Ｐゴシック" pitchFamily="50" charset="-128"/>
              </a:defRPr>
            </a:lvl9pPr>
          </a:lstStyle>
          <a:p>
            <a:pPr algn="l">
              <a:defRPr/>
            </a:pPr>
            <a:r>
              <a:rPr lang="ja-JP" altLang="en-US" kern="0" dirty="0">
                <a:latin typeface="UD デジタル 教科書体 NK-B" panose="02020700000000000000" pitchFamily="18" charset="-128"/>
                <a:ea typeface="UD デジタル 教科書体 NK-B" panose="02020700000000000000" pitchFamily="18" charset="-128"/>
              </a:rPr>
              <a:t>自由帳　</a:t>
            </a:r>
            <a:endParaRPr lang="en-US" altLang="ja-JP" kern="0" dirty="0">
              <a:latin typeface="UD デジタル 教科書体 NK-B" panose="02020700000000000000" pitchFamily="18" charset="-128"/>
              <a:ea typeface="UD デジタル 教科書体 NK-B" panose="02020700000000000000" pitchFamily="18" charset="-128"/>
            </a:endParaRPr>
          </a:p>
          <a:p>
            <a:pPr algn="l">
              <a:defRPr/>
            </a:pPr>
            <a:r>
              <a:rPr lang="ja-JP" altLang="en-US" kern="0" dirty="0">
                <a:latin typeface="UD デジタル 教科書体 NK-B" panose="02020700000000000000" pitchFamily="18" charset="-128"/>
                <a:ea typeface="UD デジタル 教科書体 NK-B" panose="02020700000000000000" pitchFamily="18" charset="-128"/>
              </a:rPr>
              <a:t>入学後すぐ使う場合があります。ノートを忘れた場合に使うこともあります。</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タイトル 1">
            <a:extLst>
              <a:ext uri="{FF2B5EF4-FFF2-40B4-BE49-F238E27FC236}">
                <a16:creationId xmlns:a16="http://schemas.microsoft.com/office/drawing/2014/main" id="{CC7D5C7A-24A0-40B9-B38A-3F0C2869A537}"/>
              </a:ext>
            </a:extLst>
          </p:cNvPr>
          <p:cNvSpPr>
            <a:spLocks noGrp="1" noChangeArrowheads="1"/>
          </p:cNvSpPr>
          <p:nvPr>
            <p:ph type="title"/>
          </p:nvPr>
        </p:nvSpPr>
        <p:spPr/>
        <p:txBody>
          <a:bodyPr/>
          <a:lstStyle/>
          <a:p>
            <a:r>
              <a:rPr lang="ja-JP" altLang="en-US" dirty="0">
                <a:latin typeface="UD デジタル 教科書体 NK-B" panose="02020700000000000000" pitchFamily="18" charset="-128"/>
                <a:ea typeface="UD デジタル 教科書体 NK-B" panose="02020700000000000000" pitchFamily="18" charset="-128"/>
              </a:rPr>
              <a:t>体育館シューズ</a:t>
            </a:r>
          </a:p>
        </p:txBody>
      </p:sp>
      <p:pic>
        <p:nvPicPr>
          <p:cNvPr id="24579" name="コンテンツ プレースホルダー 3">
            <a:extLst>
              <a:ext uri="{FF2B5EF4-FFF2-40B4-BE49-F238E27FC236}">
                <a16:creationId xmlns:a16="http://schemas.microsoft.com/office/drawing/2014/main" id="{AA0449E1-224B-4012-82CD-F180F478D013}"/>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a:xfrm>
            <a:off x="1554163" y="1600200"/>
            <a:ext cx="6035675" cy="4525963"/>
          </a:xfrm>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タイトル 1">
            <a:extLst>
              <a:ext uri="{FF2B5EF4-FFF2-40B4-BE49-F238E27FC236}">
                <a16:creationId xmlns:a16="http://schemas.microsoft.com/office/drawing/2014/main" id="{65A3B13E-BB52-4A48-A7BD-220D10A2AF20}"/>
              </a:ext>
            </a:extLst>
          </p:cNvPr>
          <p:cNvSpPr>
            <a:spLocks noGrp="1" noChangeArrowheads="1"/>
          </p:cNvSpPr>
          <p:nvPr>
            <p:ph type="title"/>
          </p:nvPr>
        </p:nvSpPr>
        <p:spPr/>
        <p:txBody>
          <a:bodyPr/>
          <a:lstStyle/>
          <a:p>
            <a:r>
              <a:rPr lang="ja-JP" altLang="en-US" sz="6000" dirty="0">
                <a:latin typeface="UD デジタル 教科書体 NK-B" panose="02020700000000000000" pitchFamily="18" charset="-128"/>
                <a:ea typeface="UD デジタル 教科書体 NK-B" panose="02020700000000000000" pitchFamily="18" charset="-128"/>
              </a:rPr>
              <a:t>たと名前を記入</a:t>
            </a:r>
          </a:p>
        </p:txBody>
      </p:sp>
      <p:pic>
        <p:nvPicPr>
          <p:cNvPr id="25603" name="コンテンツ プレースホルダー 3">
            <a:extLst>
              <a:ext uri="{FF2B5EF4-FFF2-40B4-BE49-F238E27FC236}">
                <a16:creationId xmlns:a16="http://schemas.microsoft.com/office/drawing/2014/main" id="{0EAEEC85-64B1-446C-9766-A0808BBF3314}"/>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a:xfrm>
            <a:off x="611560" y="1296356"/>
            <a:ext cx="8229600" cy="5561644"/>
          </a:xfrm>
        </p:spPr>
      </p:pic>
      <p:sp>
        <p:nvSpPr>
          <p:cNvPr id="5" name="円/楕円 4">
            <a:extLst>
              <a:ext uri="{FF2B5EF4-FFF2-40B4-BE49-F238E27FC236}">
                <a16:creationId xmlns:a16="http://schemas.microsoft.com/office/drawing/2014/main" id="{AFE818B2-0FEA-412F-ABE8-38A7C89CD77B}"/>
              </a:ext>
            </a:extLst>
          </p:cNvPr>
          <p:cNvSpPr/>
          <p:nvPr/>
        </p:nvSpPr>
        <p:spPr>
          <a:xfrm>
            <a:off x="1949176" y="300735"/>
            <a:ext cx="973138" cy="896018"/>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ja-JP" altLang="en-US"/>
          </a:p>
        </p:txBody>
      </p:sp>
      <p:sp>
        <p:nvSpPr>
          <p:cNvPr id="3" name="テキスト ボックス 2">
            <a:extLst>
              <a:ext uri="{FF2B5EF4-FFF2-40B4-BE49-F238E27FC236}">
                <a16:creationId xmlns:a16="http://schemas.microsoft.com/office/drawing/2014/main" id="{23A0EAFC-BA39-7962-76BC-5754F9F1B190}"/>
              </a:ext>
            </a:extLst>
          </p:cNvPr>
          <p:cNvSpPr txBox="1"/>
          <p:nvPr/>
        </p:nvSpPr>
        <p:spPr>
          <a:xfrm>
            <a:off x="4918490" y="2787878"/>
            <a:ext cx="1481632" cy="400110"/>
          </a:xfrm>
          <a:prstGeom prst="rect">
            <a:avLst/>
          </a:prstGeom>
          <a:solidFill>
            <a:schemeClr val="bg1"/>
          </a:solidFill>
        </p:spPr>
        <p:txBody>
          <a:bodyPr wrap="square" rtlCol="0">
            <a:spAutoFit/>
          </a:bodyPr>
          <a:lstStyle/>
          <a:p>
            <a:r>
              <a:rPr kumimoji="1" lang="ja-JP" altLang="en-US" sz="2000" b="1" dirty="0">
                <a:latin typeface="UD デジタル 教科書体 N-B" panose="02020700000000000000" pitchFamily="17" charset="-128"/>
                <a:ea typeface="UD デジタル 教科書体 N-B" panose="02020700000000000000" pitchFamily="17" charset="-128"/>
              </a:rPr>
              <a:t>ちゅうりん</a:t>
            </a:r>
          </a:p>
        </p:txBody>
      </p:sp>
      <p:sp>
        <p:nvSpPr>
          <p:cNvPr id="7" name="テキスト ボックス 6">
            <a:extLst>
              <a:ext uri="{FF2B5EF4-FFF2-40B4-BE49-F238E27FC236}">
                <a16:creationId xmlns:a16="http://schemas.microsoft.com/office/drawing/2014/main" id="{F71CDDBC-63ED-8EE0-CC30-26E54D3099F1}"/>
              </a:ext>
            </a:extLst>
          </p:cNvPr>
          <p:cNvSpPr txBox="1"/>
          <p:nvPr/>
        </p:nvSpPr>
        <p:spPr>
          <a:xfrm>
            <a:off x="7137405" y="2787878"/>
            <a:ext cx="1265608" cy="461665"/>
          </a:xfrm>
          <a:prstGeom prst="rect">
            <a:avLst/>
          </a:prstGeom>
          <a:solidFill>
            <a:schemeClr val="bg1"/>
          </a:solidFill>
        </p:spPr>
        <p:txBody>
          <a:bodyPr wrap="square" rtlCol="0">
            <a:spAutoFit/>
          </a:bodyPr>
          <a:lstStyle/>
          <a:p>
            <a:r>
              <a:rPr lang="ja-JP" altLang="en-US" sz="2400" b="1" dirty="0">
                <a:latin typeface="UD デジタル 教科書体 N" panose="02020400000000000000" pitchFamily="17" charset="-128"/>
                <a:ea typeface="UD デジタル 教科書体 N" panose="02020400000000000000" pitchFamily="17" charset="-128"/>
              </a:rPr>
              <a:t>たろう</a:t>
            </a:r>
            <a:endParaRPr kumimoji="1" lang="ja-JP" altLang="en-US" sz="2400" b="1" dirty="0">
              <a:latin typeface="UD デジタル 教科書体 N" panose="02020400000000000000" pitchFamily="17" charset="-128"/>
              <a:ea typeface="UD デジタル 教科書体 N" panose="02020400000000000000" pitchFamily="17" charset="-128"/>
            </a:endParaRPr>
          </a:p>
        </p:txBody>
      </p:sp>
      <p:sp>
        <p:nvSpPr>
          <p:cNvPr id="8" name="テキスト ボックス 7">
            <a:extLst>
              <a:ext uri="{FF2B5EF4-FFF2-40B4-BE49-F238E27FC236}">
                <a16:creationId xmlns:a16="http://schemas.microsoft.com/office/drawing/2014/main" id="{041ADB8B-1BD1-3AEA-A05E-661B2AA32CE1}"/>
              </a:ext>
            </a:extLst>
          </p:cNvPr>
          <p:cNvSpPr txBox="1"/>
          <p:nvPr/>
        </p:nvSpPr>
        <p:spPr>
          <a:xfrm>
            <a:off x="606409" y="2699425"/>
            <a:ext cx="1481632" cy="400110"/>
          </a:xfrm>
          <a:prstGeom prst="rect">
            <a:avLst/>
          </a:prstGeom>
          <a:solidFill>
            <a:schemeClr val="bg1"/>
          </a:solidFill>
        </p:spPr>
        <p:txBody>
          <a:bodyPr wrap="square" rtlCol="0">
            <a:spAutoFit/>
          </a:bodyPr>
          <a:lstStyle/>
          <a:p>
            <a:r>
              <a:rPr kumimoji="1" lang="ja-JP" altLang="en-US" sz="2000" b="1" dirty="0">
                <a:latin typeface="UD デジタル 教科書体 N-B" panose="02020700000000000000" pitchFamily="17" charset="-128"/>
                <a:ea typeface="UD デジタル 教科書体 N-B" panose="02020700000000000000" pitchFamily="17" charset="-128"/>
              </a:rPr>
              <a:t>ちゅうりん</a:t>
            </a:r>
          </a:p>
        </p:txBody>
      </p:sp>
      <p:sp>
        <p:nvSpPr>
          <p:cNvPr id="9" name="テキスト ボックス 8">
            <a:extLst>
              <a:ext uri="{FF2B5EF4-FFF2-40B4-BE49-F238E27FC236}">
                <a16:creationId xmlns:a16="http://schemas.microsoft.com/office/drawing/2014/main" id="{B840DA90-1E9C-D3FD-13F2-28198EE911AD}"/>
              </a:ext>
            </a:extLst>
          </p:cNvPr>
          <p:cNvSpPr txBox="1"/>
          <p:nvPr/>
        </p:nvSpPr>
        <p:spPr>
          <a:xfrm>
            <a:off x="2922314" y="2668647"/>
            <a:ext cx="1187102" cy="461665"/>
          </a:xfrm>
          <a:prstGeom prst="rect">
            <a:avLst/>
          </a:prstGeom>
          <a:solidFill>
            <a:schemeClr val="bg1"/>
          </a:solidFill>
        </p:spPr>
        <p:txBody>
          <a:bodyPr wrap="square" rtlCol="0">
            <a:spAutoFit/>
          </a:bodyPr>
          <a:lstStyle/>
          <a:p>
            <a:r>
              <a:rPr lang="ja-JP" altLang="en-US" sz="2400" b="1" dirty="0">
                <a:latin typeface="UD デジタル 教科書体 N" panose="02020400000000000000" pitchFamily="17" charset="-128"/>
                <a:ea typeface="UD デジタル 教科書体 N" panose="02020400000000000000" pitchFamily="17" charset="-128"/>
              </a:rPr>
              <a:t>たろう</a:t>
            </a:r>
            <a:endParaRPr kumimoji="1" lang="ja-JP" altLang="en-US" sz="2400" b="1" dirty="0">
              <a:latin typeface="UD デジタル 教科書体 N" panose="02020400000000000000" pitchFamily="17" charset="-128"/>
              <a:ea typeface="UD デジタル 教科書体 N" panose="02020400000000000000" pitchFamily="17" charset="-128"/>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a:extLst>
              <a:ext uri="{FF2B5EF4-FFF2-40B4-BE49-F238E27FC236}">
                <a16:creationId xmlns:a16="http://schemas.microsoft.com/office/drawing/2014/main" id="{9A762B88-68CB-4864-AAF8-62CD6BAB09A3}"/>
              </a:ext>
            </a:extLst>
          </p:cNvPr>
          <p:cNvSpPr>
            <a:spLocks noGrp="1" noChangeArrowheads="1"/>
          </p:cNvSpPr>
          <p:nvPr>
            <p:ph type="title"/>
          </p:nvPr>
        </p:nvSpPr>
        <p:spPr/>
        <p:txBody>
          <a:bodyPr/>
          <a:lstStyle/>
          <a:p>
            <a:pPr eaLnBrk="1" hangingPunct="1"/>
            <a:r>
              <a:rPr lang="ja-JP" altLang="en-US" dirty="0"/>
              <a:t>説明会　　次第</a:t>
            </a:r>
          </a:p>
        </p:txBody>
      </p:sp>
      <p:sp>
        <p:nvSpPr>
          <p:cNvPr id="5123" name="Rectangle 3">
            <a:extLst>
              <a:ext uri="{FF2B5EF4-FFF2-40B4-BE49-F238E27FC236}">
                <a16:creationId xmlns:a16="http://schemas.microsoft.com/office/drawing/2014/main" id="{B74E5C8F-AF0E-46D0-BA81-543A795F5139}"/>
              </a:ext>
            </a:extLst>
          </p:cNvPr>
          <p:cNvSpPr>
            <a:spLocks noGrp="1" noChangeArrowheads="1"/>
          </p:cNvSpPr>
          <p:nvPr>
            <p:ph type="body" sz="half" idx="1"/>
          </p:nvPr>
        </p:nvSpPr>
        <p:spPr>
          <a:xfrm>
            <a:off x="395288" y="1196975"/>
            <a:ext cx="6769100" cy="5327650"/>
          </a:xfrm>
        </p:spPr>
        <p:txBody>
          <a:bodyPr/>
          <a:lstStyle/>
          <a:p>
            <a:pPr marL="0" indent="0" eaLnBrk="1" hangingPunct="1">
              <a:lnSpc>
                <a:spcPct val="90000"/>
              </a:lnSpc>
              <a:buFontTx/>
              <a:buNone/>
            </a:pPr>
            <a:r>
              <a:rPr lang="ja-JP" altLang="en-US" sz="2400" dirty="0">
                <a:latin typeface="UD デジタル 教科書体 NP-B" panose="02020700000000000000" pitchFamily="18" charset="-128"/>
                <a:ea typeface="UD デジタル 教科書体 NP-B" panose="02020700000000000000" pitchFamily="18" charset="-128"/>
              </a:rPr>
              <a:t>１、学校長あいさつ</a:t>
            </a:r>
          </a:p>
          <a:p>
            <a:pPr marL="0" indent="0" eaLnBrk="1" hangingPunct="1">
              <a:lnSpc>
                <a:spcPct val="90000"/>
              </a:lnSpc>
              <a:buFontTx/>
              <a:buNone/>
            </a:pPr>
            <a:r>
              <a:rPr lang="ja-JP" altLang="en-US" sz="2400" dirty="0">
                <a:latin typeface="UD デジタル 教科書体 NP-B" panose="02020700000000000000" pitchFamily="18" charset="-128"/>
                <a:ea typeface="UD デジタル 教科書体 NP-B" panose="02020700000000000000" pitchFamily="18" charset="-128"/>
              </a:rPr>
              <a:t>２、学校生活について</a:t>
            </a:r>
          </a:p>
          <a:p>
            <a:pPr marL="0" indent="0" eaLnBrk="1" hangingPunct="1">
              <a:lnSpc>
                <a:spcPct val="90000"/>
              </a:lnSpc>
              <a:buFontTx/>
              <a:buNone/>
            </a:pPr>
            <a:r>
              <a:rPr lang="ja-JP" altLang="en-US" sz="2400" dirty="0">
                <a:latin typeface="UD デジタル 教科書体 NP-B" panose="02020700000000000000" pitchFamily="18" charset="-128"/>
                <a:ea typeface="UD デジタル 教科書体 NP-B" panose="02020700000000000000" pitchFamily="18" charset="-128"/>
              </a:rPr>
              <a:t>３、保健について</a:t>
            </a:r>
          </a:p>
          <a:p>
            <a:pPr marL="0" indent="0" eaLnBrk="1" hangingPunct="1">
              <a:lnSpc>
                <a:spcPct val="90000"/>
              </a:lnSpc>
              <a:buFontTx/>
              <a:buNone/>
            </a:pPr>
            <a:r>
              <a:rPr lang="ja-JP" altLang="en-US" sz="2400" dirty="0">
                <a:latin typeface="UD デジタル 教科書体 NP-B" panose="02020700000000000000" pitchFamily="18" charset="-128"/>
                <a:ea typeface="UD デジタル 教科書体 NP-B" panose="02020700000000000000" pitchFamily="18" charset="-128"/>
              </a:rPr>
              <a:t>４、学校給食について</a:t>
            </a:r>
          </a:p>
          <a:p>
            <a:pPr marL="0" indent="0" eaLnBrk="1" hangingPunct="1">
              <a:lnSpc>
                <a:spcPct val="90000"/>
              </a:lnSpc>
              <a:buFontTx/>
              <a:buNone/>
            </a:pPr>
            <a:r>
              <a:rPr lang="ja-JP" altLang="en-US" sz="2400" dirty="0">
                <a:latin typeface="UD デジタル 教科書体 NP-B" panose="02020700000000000000" pitchFamily="18" charset="-128"/>
                <a:ea typeface="UD デジタル 教科書体 NP-B" panose="02020700000000000000" pitchFamily="18" charset="-128"/>
              </a:rPr>
              <a:t>５、就学相談について</a:t>
            </a:r>
          </a:p>
          <a:p>
            <a:pPr marL="0" indent="0" eaLnBrk="1" hangingPunct="1">
              <a:lnSpc>
                <a:spcPct val="90000"/>
              </a:lnSpc>
              <a:buFontTx/>
              <a:buNone/>
            </a:pPr>
            <a:r>
              <a:rPr lang="ja-JP" altLang="en-US" sz="2400" dirty="0">
                <a:latin typeface="UD デジタル 教科書体 NP-B" panose="02020700000000000000" pitchFamily="18" charset="-128"/>
                <a:ea typeface="UD デジタル 教科書体 NP-B" panose="02020700000000000000" pitchFamily="18" charset="-128"/>
              </a:rPr>
              <a:t>６、就学援助制度について</a:t>
            </a:r>
          </a:p>
          <a:p>
            <a:pPr marL="0" indent="0" eaLnBrk="1" hangingPunct="1">
              <a:lnSpc>
                <a:spcPct val="90000"/>
              </a:lnSpc>
              <a:buFontTx/>
              <a:buNone/>
            </a:pPr>
            <a:r>
              <a:rPr lang="ja-JP" altLang="en-US" sz="2400" dirty="0">
                <a:latin typeface="UD デジタル 教科書体 NP-B" panose="02020700000000000000" pitchFamily="18" charset="-128"/>
                <a:ea typeface="UD デジタル 教科書体 NP-B" panose="02020700000000000000" pitchFamily="18" charset="-128"/>
              </a:rPr>
              <a:t>７、入学式案内、家庭環境調査票、</a:t>
            </a:r>
            <a:endParaRPr lang="en-US" altLang="ja-JP" sz="2400" dirty="0">
              <a:latin typeface="UD デジタル 教科書体 NP-B" panose="02020700000000000000" pitchFamily="18" charset="-128"/>
              <a:ea typeface="UD デジタル 教科書体 NP-B" panose="02020700000000000000" pitchFamily="18" charset="-128"/>
            </a:endParaRPr>
          </a:p>
          <a:p>
            <a:pPr marL="0" indent="0" eaLnBrk="1" hangingPunct="1">
              <a:lnSpc>
                <a:spcPct val="90000"/>
              </a:lnSpc>
              <a:buFontTx/>
              <a:buNone/>
            </a:pPr>
            <a:r>
              <a:rPr lang="ja-JP" altLang="en-US" sz="2400" dirty="0">
                <a:latin typeface="UD デジタル 教科書体 NP-B" panose="02020700000000000000" pitchFamily="18" charset="-128"/>
                <a:ea typeface="UD デジタル 教科書体 NP-B" panose="02020700000000000000" pitchFamily="18" charset="-128"/>
              </a:rPr>
              <a:t>　　</a:t>
            </a:r>
            <a:r>
              <a:rPr lang="en-US" altLang="ja-JP" sz="2400" dirty="0">
                <a:latin typeface="UD デジタル 教科書体 NP-B" panose="02020700000000000000" pitchFamily="18" charset="-128"/>
                <a:ea typeface="UD デジタル 教科書体 NP-B" panose="02020700000000000000" pitchFamily="18" charset="-128"/>
              </a:rPr>
              <a:t>PS</a:t>
            </a:r>
            <a:r>
              <a:rPr lang="ja-JP" altLang="en-US" sz="2400" dirty="0">
                <a:latin typeface="UD デジタル 教科書体 NP-B" panose="02020700000000000000" pitchFamily="18" charset="-128"/>
                <a:ea typeface="UD デジタル 教科書体 NP-B" panose="02020700000000000000" pitchFamily="18" charset="-128"/>
              </a:rPr>
              <a:t>メールについて</a:t>
            </a:r>
          </a:p>
          <a:p>
            <a:pPr marL="0" indent="0" eaLnBrk="1" hangingPunct="1">
              <a:lnSpc>
                <a:spcPct val="90000"/>
              </a:lnSpc>
              <a:buFontTx/>
              <a:buNone/>
            </a:pPr>
            <a:r>
              <a:rPr lang="ja-JP" altLang="en-US" sz="2400" dirty="0">
                <a:latin typeface="UD デジタル 教科書体 NP-B" panose="02020700000000000000" pitchFamily="18" charset="-128"/>
                <a:ea typeface="UD デジタル 教科書体 NP-B" panose="02020700000000000000" pitchFamily="18" charset="-128"/>
              </a:rPr>
              <a:t>８、防災備蓄品について</a:t>
            </a:r>
            <a:endParaRPr lang="en-US" altLang="ja-JP" sz="2400" dirty="0">
              <a:latin typeface="UD デジタル 教科書体 NP-B" panose="02020700000000000000" pitchFamily="18" charset="-128"/>
              <a:ea typeface="UD デジタル 教科書体 NP-B" panose="02020700000000000000" pitchFamily="18" charset="-128"/>
            </a:endParaRPr>
          </a:p>
          <a:p>
            <a:pPr marL="0" indent="0" eaLnBrk="1" hangingPunct="1">
              <a:lnSpc>
                <a:spcPct val="90000"/>
              </a:lnSpc>
              <a:buFontTx/>
              <a:buNone/>
            </a:pPr>
            <a:r>
              <a:rPr lang="ja-JP" altLang="en-US" sz="2400" dirty="0">
                <a:latin typeface="UD デジタル 教科書体 NP-B" panose="02020700000000000000" pitchFamily="18" charset="-128"/>
                <a:ea typeface="UD デジタル 教科書体 NP-B" panose="02020700000000000000" pitchFamily="18" charset="-128"/>
              </a:rPr>
              <a:t>９、その他（放課後ひろば、寺子屋やまとに　</a:t>
            </a:r>
            <a:endParaRPr lang="en-US" altLang="ja-JP" sz="2400" dirty="0">
              <a:latin typeface="UD デジタル 教科書体 NP-B" panose="02020700000000000000" pitchFamily="18" charset="-128"/>
              <a:ea typeface="UD デジタル 教科書体 NP-B" panose="02020700000000000000" pitchFamily="18" charset="-128"/>
            </a:endParaRPr>
          </a:p>
          <a:p>
            <a:pPr marL="0" indent="0" eaLnBrk="1" hangingPunct="1">
              <a:lnSpc>
                <a:spcPct val="90000"/>
              </a:lnSpc>
              <a:buFontTx/>
              <a:buNone/>
            </a:pPr>
            <a:r>
              <a:rPr lang="ja-JP" altLang="en-US" sz="2400" dirty="0">
                <a:latin typeface="UD デジタル 教科書体 NP-B" panose="02020700000000000000" pitchFamily="18" charset="-128"/>
                <a:ea typeface="UD デジタル 教科書体 NP-B" panose="02020700000000000000" pitchFamily="18" charset="-128"/>
              </a:rPr>
              <a:t>　　ついて）</a:t>
            </a:r>
          </a:p>
          <a:p>
            <a:pPr marL="0" indent="0" eaLnBrk="1" hangingPunct="1">
              <a:lnSpc>
                <a:spcPct val="90000"/>
              </a:lnSpc>
              <a:buFontTx/>
              <a:buNone/>
            </a:pPr>
            <a:r>
              <a:rPr lang="ja-JP" altLang="en-US" sz="2400" dirty="0">
                <a:latin typeface="UD デジタル 教科書体 NP-B" panose="02020700000000000000" pitchFamily="18" charset="-128"/>
                <a:ea typeface="UD デジタル 教科書体 NP-B" panose="02020700000000000000" pitchFamily="18" charset="-128"/>
              </a:rPr>
              <a:t>１０、ＰＴＡ役員より</a:t>
            </a:r>
          </a:p>
          <a:p>
            <a:pPr marL="0" indent="0" eaLnBrk="1" hangingPunct="1">
              <a:lnSpc>
                <a:spcPct val="90000"/>
              </a:lnSpc>
              <a:buFontTx/>
              <a:buNone/>
            </a:pPr>
            <a:endParaRPr lang="ja-JP" altLang="en-US" sz="2800" dirty="0">
              <a:latin typeface="UD デジタル 教科書体 NP-B" panose="02020700000000000000" pitchFamily="18" charset="-128"/>
              <a:ea typeface="UD デジタル 教科書体 NP-B" panose="02020700000000000000" pitchFamily="18" charset="-128"/>
            </a:endParaRPr>
          </a:p>
        </p:txBody>
      </p:sp>
      <p:pic>
        <p:nvPicPr>
          <p:cNvPr id="5124" name="Picture 4" descr="SD01_05">
            <a:extLst>
              <a:ext uri="{FF2B5EF4-FFF2-40B4-BE49-F238E27FC236}">
                <a16:creationId xmlns:a16="http://schemas.microsoft.com/office/drawing/2014/main" id="{47328AA8-1268-4A15-8EA9-C4D4A4608398}"/>
              </a:ext>
            </a:extLst>
          </p:cNvPr>
          <p:cNvPicPr>
            <a:picLocks noGrp="1" noChangeAspect="1" noChangeArrowheads="1"/>
          </p:cNvPicPr>
          <p:nvPr>
            <p:ph sz="half" idx="2"/>
          </p:nvPr>
        </p:nvPicPr>
        <p:blipFill>
          <a:blip r:embed="rId2">
            <a:extLst>
              <a:ext uri="{28A0092B-C50C-407E-A947-70E740481C1C}">
                <a14:useLocalDpi xmlns:a14="http://schemas.microsoft.com/office/drawing/2010/main" val="0"/>
              </a:ext>
            </a:extLst>
          </a:blip>
          <a:srcRect/>
          <a:stretch>
            <a:fillRect/>
          </a:stretch>
        </p:blipFill>
        <p:spPr>
          <a:xfrm>
            <a:off x="6300788" y="2133600"/>
            <a:ext cx="2720975" cy="19431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タイトル 1">
            <a:extLst>
              <a:ext uri="{FF2B5EF4-FFF2-40B4-BE49-F238E27FC236}">
                <a16:creationId xmlns:a16="http://schemas.microsoft.com/office/drawing/2014/main" id="{15E79816-926E-4F2A-89AB-7B5FCABBE671}"/>
              </a:ext>
            </a:extLst>
          </p:cNvPr>
          <p:cNvSpPr>
            <a:spLocks noGrp="1" noChangeArrowheads="1"/>
          </p:cNvSpPr>
          <p:nvPr>
            <p:ph type="title"/>
          </p:nvPr>
        </p:nvSpPr>
        <p:spPr>
          <a:xfrm>
            <a:off x="457200" y="274638"/>
            <a:ext cx="8229600" cy="922337"/>
          </a:xfrm>
        </p:spPr>
        <p:txBody>
          <a:bodyPr/>
          <a:lstStyle/>
          <a:p>
            <a:r>
              <a:rPr lang="ja-JP" altLang="en-US" dirty="0">
                <a:latin typeface="UD デジタル 教科書体 NK-B" panose="02020700000000000000" pitchFamily="18" charset="-128"/>
                <a:ea typeface="UD デジタル 教科書体 NK-B" panose="02020700000000000000" pitchFamily="18" charset="-128"/>
              </a:rPr>
              <a:t>靴を入れる袋</a:t>
            </a:r>
          </a:p>
        </p:txBody>
      </p:sp>
      <p:sp>
        <p:nvSpPr>
          <p:cNvPr id="26627" name="コンテンツ プレースホルダー 1">
            <a:extLst>
              <a:ext uri="{FF2B5EF4-FFF2-40B4-BE49-F238E27FC236}">
                <a16:creationId xmlns:a16="http://schemas.microsoft.com/office/drawing/2014/main" id="{CF645DF2-4D70-43E5-AC91-6855EB089B63}"/>
              </a:ext>
            </a:extLst>
          </p:cNvPr>
          <p:cNvSpPr>
            <a:spLocks noGrp="1" noChangeArrowheads="1"/>
          </p:cNvSpPr>
          <p:nvPr>
            <p:ph idx="1"/>
          </p:nvPr>
        </p:nvSpPr>
        <p:spPr/>
        <p:txBody>
          <a:bodyPr/>
          <a:lstStyle/>
          <a:p>
            <a:endParaRPr lang="ja-JP" altLang="en-US"/>
          </a:p>
        </p:txBody>
      </p:sp>
      <p:pic>
        <p:nvPicPr>
          <p:cNvPr id="26628" name="Picture 4" descr="I:\DCIM\100NIKON\DSCN2769.JPG">
            <a:extLst>
              <a:ext uri="{FF2B5EF4-FFF2-40B4-BE49-F238E27FC236}">
                <a16:creationId xmlns:a16="http://schemas.microsoft.com/office/drawing/2014/main" id="{76494D4B-67B6-439F-A1E7-11AF07988CC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8313" y="1557338"/>
            <a:ext cx="8280400" cy="4824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6629" name="図 4">
            <a:extLst>
              <a:ext uri="{FF2B5EF4-FFF2-40B4-BE49-F238E27FC236}">
                <a16:creationId xmlns:a16="http://schemas.microsoft.com/office/drawing/2014/main" id="{9C0A0B69-19DF-47DC-9FAA-E198B6AC2CF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76600" y="4410075"/>
            <a:ext cx="3024188" cy="1250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タイトル 1">
            <a:extLst>
              <a:ext uri="{FF2B5EF4-FFF2-40B4-BE49-F238E27FC236}">
                <a16:creationId xmlns:a16="http://schemas.microsoft.com/office/drawing/2014/main" id="{B5738344-B1FE-49DC-83A1-7A60F0C192C4}"/>
              </a:ext>
            </a:extLst>
          </p:cNvPr>
          <p:cNvSpPr txBox="1">
            <a:spLocks/>
          </p:cNvSpPr>
          <p:nvPr/>
        </p:nvSpPr>
        <p:spPr bwMode="auto">
          <a:xfrm>
            <a:off x="4716016" y="3141663"/>
            <a:ext cx="4032697" cy="922337"/>
          </a:xfrm>
          <a:prstGeom prst="rect">
            <a:avLst/>
          </a:prstGeom>
          <a:solidFill>
            <a:schemeClr val="bg1"/>
          </a:solidFill>
          <a:ln>
            <a:noFill/>
          </a:ln>
          <a:effectLst/>
        </p:spPr>
        <p:txBody>
          <a:bodyPr anchor="ctr"/>
          <a:lstStyle>
            <a:lvl1pPr algn="ctr" rtl="0" eaLnBrk="0" fontAlgn="base" hangingPunct="0">
              <a:spcBef>
                <a:spcPct val="0"/>
              </a:spcBef>
              <a:spcAft>
                <a:spcPct val="0"/>
              </a:spcAft>
              <a:defRPr kumimoji="1" sz="4400">
                <a:solidFill>
                  <a:schemeClr val="tx2"/>
                </a:solidFill>
                <a:latin typeface="+mj-lt"/>
                <a:ea typeface="+mj-ea"/>
                <a:cs typeface="+mj-cs"/>
              </a:defRPr>
            </a:lvl1pPr>
            <a:lvl2pPr algn="ctr" rtl="0" eaLnBrk="0" fontAlgn="base" hangingPunct="0">
              <a:spcBef>
                <a:spcPct val="0"/>
              </a:spcBef>
              <a:spcAft>
                <a:spcPct val="0"/>
              </a:spcAft>
              <a:defRPr kumimoji="1" sz="4400">
                <a:solidFill>
                  <a:schemeClr val="tx2"/>
                </a:solidFill>
                <a:latin typeface="Arial" charset="0"/>
                <a:ea typeface="ＭＳ Ｐゴシック" pitchFamily="50" charset="-128"/>
              </a:defRPr>
            </a:lvl2pPr>
            <a:lvl3pPr algn="ctr" rtl="0" eaLnBrk="0" fontAlgn="base" hangingPunct="0">
              <a:spcBef>
                <a:spcPct val="0"/>
              </a:spcBef>
              <a:spcAft>
                <a:spcPct val="0"/>
              </a:spcAft>
              <a:defRPr kumimoji="1" sz="4400">
                <a:solidFill>
                  <a:schemeClr val="tx2"/>
                </a:solidFill>
                <a:latin typeface="Arial" charset="0"/>
                <a:ea typeface="ＭＳ Ｐゴシック" pitchFamily="50" charset="-128"/>
              </a:defRPr>
            </a:lvl3pPr>
            <a:lvl4pPr algn="ctr" rtl="0" eaLnBrk="0" fontAlgn="base" hangingPunct="0">
              <a:spcBef>
                <a:spcPct val="0"/>
              </a:spcBef>
              <a:spcAft>
                <a:spcPct val="0"/>
              </a:spcAft>
              <a:defRPr kumimoji="1" sz="4400">
                <a:solidFill>
                  <a:schemeClr val="tx2"/>
                </a:solidFill>
                <a:latin typeface="Arial" charset="0"/>
                <a:ea typeface="ＭＳ Ｐゴシック" pitchFamily="50" charset="-128"/>
              </a:defRPr>
            </a:lvl4pPr>
            <a:lvl5pPr algn="ctr" rtl="0" eaLnBrk="0" fontAlgn="base" hangingPunct="0">
              <a:spcBef>
                <a:spcPct val="0"/>
              </a:spcBef>
              <a:spcAft>
                <a:spcPct val="0"/>
              </a:spcAft>
              <a:defRPr kumimoji="1" sz="4400">
                <a:solidFill>
                  <a:schemeClr val="tx2"/>
                </a:solidFill>
                <a:latin typeface="Arial" charset="0"/>
                <a:ea typeface="ＭＳ Ｐゴシック" pitchFamily="50" charset="-128"/>
              </a:defRPr>
            </a:lvl5pPr>
            <a:lvl6pPr marL="457200" algn="ctr" rtl="0" fontAlgn="base">
              <a:spcBef>
                <a:spcPct val="0"/>
              </a:spcBef>
              <a:spcAft>
                <a:spcPct val="0"/>
              </a:spcAft>
              <a:defRPr kumimoji="1" sz="4400">
                <a:solidFill>
                  <a:schemeClr val="tx2"/>
                </a:solidFill>
                <a:latin typeface="Arial" charset="0"/>
                <a:ea typeface="ＭＳ Ｐゴシック" pitchFamily="50" charset="-128"/>
              </a:defRPr>
            </a:lvl6pPr>
            <a:lvl7pPr marL="914400" algn="ctr" rtl="0" fontAlgn="base">
              <a:spcBef>
                <a:spcPct val="0"/>
              </a:spcBef>
              <a:spcAft>
                <a:spcPct val="0"/>
              </a:spcAft>
              <a:defRPr kumimoji="1" sz="4400">
                <a:solidFill>
                  <a:schemeClr val="tx2"/>
                </a:solidFill>
                <a:latin typeface="Arial" charset="0"/>
                <a:ea typeface="ＭＳ Ｐゴシック" pitchFamily="50" charset="-128"/>
              </a:defRPr>
            </a:lvl7pPr>
            <a:lvl8pPr marL="1371600" algn="ctr" rtl="0" fontAlgn="base">
              <a:spcBef>
                <a:spcPct val="0"/>
              </a:spcBef>
              <a:spcAft>
                <a:spcPct val="0"/>
              </a:spcAft>
              <a:defRPr kumimoji="1" sz="4400">
                <a:solidFill>
                  <a:schemeClr val="tx2"/>
                </a:solidFill>
                <a:latin typeface="Arial" charset="0"/>
                <a:ea typeface="ＭＳ Ｐゴシック" pitchFamily="50" charset="-128"/>
              </a:defRPr>
            </a:lvl8pPr>
            <a:lvl9pPr marL="1828800" algn="ctr" rtl="0" fontAlgn="base">
              <a:spcBef>
                <a:spcPct val="0"/>
              </a:spcBef>
              <a:spcAft>
                <a:spcPct val="0"/>
              </a:spcAft>
              <a:defRPr kumimoji="1" sz="4400">
                <a:solidFill>
                  <a:schemeClr val="tx2"/>
                </a:solidFill>
                <a:latin typeface="Arial" charset="0"/>
                <a:ea typeface="ＭＳ Ｐゴシック" pitchFamily="50" charset="-128"/>
              </a:defRPr>
            </a:lvl9pPr>
          </a:lstStyle>
          <a:p>
            <a:pPr>
              <a:defRPr/>
            </a:pPr>
            <a:r>
              <a:rPr lang="ja-JP" altLang="en-US" sz="2400" kern="0" dirty="0">
                <a:latin typeface="UD デジタル 教科書体 NK-B" panose="02020700000000000000" pitchFamily="18" charset="-128"/>
                <a:ea typeface="UD デジタル 教科書体 NK-B" panose="02020700000000000000" pitchFamily="18" charset="-128"/>
              </a:rPr>
              <a:t>ひも状がよいです。</a:t>
            </a:r>
            <a:endParaRPr lang="en-US" altLang="ja-JP" sz="2400" kern="0" dirty="0">
              <a:latin typeface="UD デジタル 教科書体 NK-B" panose="02020700000000000000" pitchFamily="18" charset="-128"/>
              <a:ea typeface="UD デジタル 教科書体 NK-B" panose="02020700000000000000" pitchFamily="18" charset="-128"/>
            </a:endParaRPr>
          </a:p>
          <a:p>
            <a:pPr>
              <a:defRPr/>
            </a:pPr>
            <a:r>
              <a:rPr lang="en-US" altLang="ja-JP" sz="2400" kern="0" dirty="0">
                <a:latin typeface="UD デジタル 教科書体 NK-B" panose="02020700000000000000" pitchFamily="18" charset="-128"/>
                <a:ea typeface="UD デジタル 教科書体 NK-B" panose="02020700000000000000" pitchFamily="18" charset="-128"/>
              </a:rPr>
              <a:t>※</a:t>
            </a:r>
            <a:r>
              <a:rPr lang="ja-JP" altLang="en-US" sz="2400" kern="0" dirty="0">
                <a:latin typeface="UD デジタル 教科書体 NK-B" panose="02020700000000000000" pitchFamily="18" charset="-128"/>
                <a:ea typeface="UD デジタル 教科書体 NK-B" panose="02020700000000000000" pitchFamily="18" charset="-128"/>
              </a:rPr>
              <a:t>フックから落ちにくいです。</a:t>
            </a:r>
            <a:endParaRPr lang="ja-JP" altLang="en-US" sz="3600" kern="0" dirty="0">
              <a:latin typeface="UD デジタル 教科書体 NK-B" panose="02020700000000000000" pitchFamily="18" charset="-128"/>
              <a:ea typeface="UD デジタル 教科書体 NK-B" panose="02020700000000000000" pitchFamily="18" charset="-128"/>
            </a:endParaRPr>
          </a:p>
        </p:txBody>
      </p:sp>
      <p:sp>
        <p:nvSpPr>
          <p:cNvPr id="2" name="円/楕円 1">
            <a:extLst>
              <a:ext uri="{FF2B5EF4-FFF2-40B4-BE49-F238E27FC236}">
                <a16:creationId xmlns:a16="http://schemas.microsoft.com/office/drawing/2014/main" id="{73BF83D8-1908-4CC6-AC52-578E63037ED7}"/>
              </a:ext>
            </a:extLst>
          </p:cNvPr>
          <p:cNvSpPr/>
          <p:nvPr/>
        </p:nvSpPr>
        <p:spPr>
          <a:xfrm>
            <a:off x="5292725" y="1773238"/>
            <a:ext cx="2808288" cy="1008062"/>
          </a:xfrm>
          <a:prstGeom prst="ellipse">
            <a:avLst/>
          </a:prstGeom>
          <a:noFill/>
          <a:ln w="76200">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cxnSp>
        <p:nvCxnSpPr>
          <p:cNvPr id="4" name="直線矢印コネクタ 3">
            <a:extLst>
              <a:ext uri="{FF2B5EF4-FFF2-40B4-BE49-F238E27FC236}">
                <a16:creationId xmlns:a16="http://schemas.microsoft.com/office/drawing/2014/main" id="{6D11B8A6-D14D-4F97-8E2D-F3BCCB811F93}"/>
              </a:ext>
            </a:extLst>
          </p:cNvPr>
          <p:cNvCxnSpPr/>
          <p:nvPr/>
        </p:nvCxnSpPr>
        <p:spPr>
          <a:xfrm flipV="1">
            <a:off x="6516688" y="2565400"/>
            <a:ext cx="0" cy="576263"/>
          </a:xfrm>
          <a:prstGeom prst="straightConnector1">
            <a:avLst/>
          </a:prstGeom>
          <a:ln w="38100">
            <a:solidFill>
              <a:srgbClr val="FF0000"/>
            </a:solidFill>
            <a:tailEnd type="arrow"/>
          </a:ln>
        </p:spPr>
        <p:style>
          <a:lnRef idx="1">
            <a:schemeClr val="dk1"/>
          </a:lnRef>
          <a:fillRef idx="0">
            <a:schemeClr val="dk1"/>
          </a:fillRef>
          <a:effectRef idx="0">
            <a:schemeClr val="dk1"/>
          </a:effectRef>
          <a:fontRef idx="minor">
            <a:schemeClr val="tx1"/>
          </a:fontRef>
        </p:style>
      </p:cxn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テキスト ボックス 2">
            <a:extLst>
              <a:ext uri="{FF2B5EF4-FFF2-40B4-BE49-F238E27FC236}">
                <a16:creationId xmlns:a16="http://schemas.microsoft.com/office/drawing/2014/main" id="{AD43A91B-DDA8-4B80-A21D-35095B643159}"/>
              </a:ext>
            </a:extLst>
          </p:cNvPr>
          <p:cNvSpPr txBox="1">
            <a:spLocks noChangeArrowheads="1"/>
          </p:cNvSpPr>
          <p:nvPr/>
        </p:nvSpPr>
        <p:spPr bwMode="auto">
          <a:xfrm>
            <a:off x="239713" y="692150"/>
            <a:ext cx="7427912"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4800" dirty="0">
                <a:latin typeface="UD デジタル 教科書体 NK-B" panose="02020700000000000000" pitchFamily="18" charset="-128"/>
                <a:ea typeface="UD デジタル 教科書体 NK-B" panose="02020700000000000000" pitchFamily="18" charset="-128"/>
              </a:rPr>
              <a:t>体操着</a:t>
            </a:r>
            <a:r>
              <a:rPr lang="en-US" altLang="ja-JP" sz="4800" dirty="0">
                <a:latin typeface="UD デジタル 教科書体 NK-B" panose="02020700000000000000" pitchFamily="18" charset="-128"/>
                <a:ea typeface="UD デジタル 教科書体 NK-B" panose="02020700000000000000" pitchFamily="18" charset="-128"/>
              </a:rPr>
              <a:t>(</a:t>
            </a:r>
            <a:r>
              <a:rPr lang="ja-JP" altLang="en-US" sz="4800" dirty="0">
                <a:latin typeface="UD デジタル 教科書体 NK-B" panose="02020700000000000000" pitchFamily="18" charset="-128"/>
                <a:ea typeface="UD デジタル 教科書体 NK-B" panose="02020700000000000000" pitchFamily="18" charset="-128"/>
              </a:rPr>
              <a:t>上）</a:t>
            </a:r>
            <a:r>
              <a:rPr lang="ja-JP" altLang="en-US" dirty="0">
                <a:latin typeface="UD デジタル 教科書体 NK-B" panose="02020700000000000000" pitchFamily="18" charset="-128"/>
                <a:ea typeface="UD デジタル 教科書体 NK-B" panose="02020700000000000000" pitchFamily="18" charset="-128"/>
              </a:rPr>
              <a:t>名前を忘れずに</a:t>
            </a:r>
            <a:endParaRPr lang="ja-JP" altLang="en-US" sz="4800" dirty="0">
              <a:latin typeface="UD デジタル 教科書体 NK-B" panose="02020700000000000000" pitchFamily="18" charset="-128"/>
              <a:ea typeface="UD デジタル 教科書体 NK-B" panose="02020700000000000000" pitchFamily="18" charset="-128"/>
            </a:endParaRPr>
          </a:p>
        </p:txBody>
      </p:sp>
      <p:pic>
        <p:nvPicPr>
          <p:cNvPr id="27651" name="図 1">
            <a:extLst>
              <a:ext uri="{FF2B5EF4-FFF2-40B4-BE49-F238E27FC236}">
                <a16:creationId xmlns:a16="http://schemas.microsoft.com/office/drawing/2014/main" id="{FA7E3040-FD3E-45C4-86F7-77FC4CE1AC58}"/>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995363" y="1484313"/>
            <a:ext cx="7427912" cy="557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7652" name="図 3">
            <a:extLst>
              <a:ext uri="{FF2B5EF4-FFF2-40B4-BE49-F238E27FC236}">
                <a16:creationId xmlns:a16="http://schemas.microsoft.com/office/drawing/2014/main" id="{679AD77E-138A-4D67-AC10-B5E3ACE5B92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724525" y="6519863"/>
            <a:ext cx="1295400" cy="536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674" name="図 1">
            <a:extLst>
              <a:ext uri="{FF2B5EF4-FFF2-40B4-BE49-F238E27FC236}">
                <a16:creationId xmlns:a16="http://schemas.microsoft.com/office/drawing/2014/main" id="{A4369017-AA66-4889-A37F-D2982A36742A}"/>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900113" y="1125538"/>
            <a:ext cx="6875462" cy="5156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8675" name="テキスト ボックス 2">
            <a:extLst>
              <a:ext uri="{FF2B5EF4-FFF2-40B4-BE49-F238E27FC236}">
                <a16:creationId xmlns:a16="http://schemas.microsoft.com/office/drawing/2014/main" id="{A78B9ACA-D90C-4921-8C22-770F66C72EFC}"/>
              </a:ext>
            </a:extLst>
          </p:cNvPr>
          <p:cNvSpPr txBox="1">
            <a:spLocks noChangeArrowheads="1"/>
          </p:cNvSpPr>
          <p:nvPr/>
        </p:nvSpPr>
        <p:spPr bwMode="auto">
          <a:xfrm>
            <a:off x="1547813" y="260350"/>
            <a:ext cx="5903912"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4800" b="1" dirty="0"/>
              <a:t>　　　</a:t>
            </a:r>
            <a:r>
              <a:rPr lang="ja-JP" altLang="en-US" sz="4800" b="1" dirty="0">
                <a:latin typeface="UD デジタル 教科書体 NK-B" panose="02020700000000000000" pitchFamily="18" charset="-128"/>
                <a:ea typeface="UD デジタル 教科書体 NK-B" panose="02020700000000000000" pitchFamily="18" charset="-128"/>
              </a:rPr>
              <a:t>体操着</a:t>
            </a:r>
            <a:r>
              <a:rPr lang="en-US" altLang="ja-JP" sz="4800" b="1" dirty="0">
                <a:latin typeface="UD デジタル 教科書体 NK-B" panose="02020700000000000000" pitchFamily="18" charset="-128"/>
                <a:ea typeface="UD デジタル 教科書体 NK-B" panose="02020700000000000000" pitchFamily="18" charset="-128"/>
              </a:rPr>
              <a:t>(</a:t>
            </a:r>
            <a:r>
              <a:rPr lang="ja-JP" altLang="en-US" sz="4800" b="1" dirty="0">
                <a:latin typeface="UD デジタル 教科書体 NK-B" panose="02020700000000000000" pitchFamily="18" charset="-128"/>
                <a:ea typeface="UD デジタル 教科書体 NK-B" panose="02020700000000000000" pitchFamily="18" charset="-128"/>
              </a:rPr>
              <a:t>下）</a:t>
            </a:r>
          </a:p>
        </p:txBody>
      </p:sp>
      <p:pic>
        <p:nvPicPr>
          <p:cNvPr id="28676" name="図 4">
            <a:extLst>
              <a:ext uri="{FF2B5EF4-FFF2-40B4-BE49-F238E27FC236}">
                <a16:creationId xmlns:a16="http://schemas.microsoft.com/office/drawing/2014/main" id="{CF81295E-92B6-4308-8F37-97F2EE9CE10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1154235">
            <a:off x="6408738" y="4840288"/>
            <a:ext cx="1223962" cy="506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698" name="図 1">
            <a:extLst>
              <a:ext uri="{FF2B5EF4-FFF2-40B4-BE49-F238E27FC236}">
                <a16:creationId xmlns:a16="http://schemas.microsoft.com/office/drawing/2014/main" id="{02F322E4-C711-429C-A5DC-BF2FAAC86FDC}"/>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125538" y="1516063"/>
            <a:ext cx="7262812" cy="4994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9699" name="テキスト ボックス 2">
            <a:extLst>
              <a:ext uri="{FF2B5EF4-FFF2-40B4-BE49-F238E27FC236}">
                <a16:creationId xmlns:a16="http://schemas.microsoft.com/office/drawing/2014/main" id="{4126D03B-BB04-4DE6-9376-E1F1C3A0099E}"/>
              </a:ext>
            </a:extLst>
          </p:cNvPr>
          <p:cNvSpPr txBox="1">
            <a:spLocks noChangeArrowheads="1"/>
          </p:cNvSpPr>
          <p:nvPr/>
        </p:nvSpPr>
        <p:spPr bwMode="auto">
          <a:xfrm>
            <a:off x="1619250" y="692150"/>
            <a:ext cx="5670550"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4800" dirty="0">
                <a:latin typeface="UD デジタル 教科書体 NK-B" panose="02020700000000000000" pitchFamily="18" charset="-128"/>
                <a:ea typeface="UD デジタル 教科書体 NK-B" panose="02020700000000000000" pitchFamily="18" charset="-128"/>
              </a:rPr>
              <a:t>赤白帽</a:t>
            </a:r>
          </a:p>
        </p:txBody>
      </p:sp>
      <p:pic>
        <p:nvPicPr>
          <p:cNvPr id="29700" name="図 3">
            <a:extLst>
              <a:ext uri="{FF2B5EF4-FFF2-40B4-BE49-F238E27FC236}">
                <a16:creationId xmlns:a16="http://schemas.microsoft.com/office/drawing/2014/main" id="{FC6F2467-A492-4114-92A4-3DFDF783148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1991339">
            <a:off x="5727700" y="3260725"/>
            <a:ext cx="1614488"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テキスト ボックス 2">
            <a:extLst>
              <a:ext uri="{FF2B5EF4-FFF2-40B4-BE49-F238E27FC236}">
                <a16:creationId xmlns:a16="http://schemas.microsoft.com/office/drawing/2014/main" id="{E2A30D0A-8F24-4C0F-97AC-36333FC29C76}"/>
              </a:ext>
            </a:extLst>
          </p:cNvPr>
          <p:cNvSpPr txBox="1">
            <a:spLocks noChangeArrowheads="1"/>
          </p:cNvSpPr>
          <p:nvPr/>
        </p:nvSpPr>
        <p:spPr bwMode="auto">
          <a:xfrm>
            <a:off x="395536" y="649288"/>
            <a:ext cx="8208911"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4400" b="1" dirty="0">
                <a:latin typeface="UD デジタル 教科書体 NK-B" panose="02020700000000000000" pitchFamily="18" charset="-128"/>
                <a:ea typeface="UD デジタル 教科書体 NK-B" panose="02020700000000000000" pitchFamily="18" charset="-128"/>
              </a:rPr>
              <a:t>体操着を入れる袋　</a:t>
            </a:r>
            <a:r>
              <a:rPr lang="ja-JP" altLang="en-US" sz="2400" b="1" dirty="0">
                <a:latin typeface="UD デジタル 教科書体 NK-B" panose="02020700000000000000" pitchFamily="18" charset="-128"/>
                <a:ea typeface="UD デジタル 教科書体 NK-B" panose="02020700000000000000" pitchFamily="18" charset="-128"/>
              </a:rPr>
              <a:t>お子さんが扱える大きさで</a:t>
            </a:r>
            <a:endParaRPr lang="ja-JP" altLang="en-US" sz="4400" b="1" dirty="0">
              <a:latin typeface="UD デジタル 教科書体 NK-B" panose="02020700000000000000" pitchFamily="18" charset="-128"/>
              <a:ea typeface="UD デジタル 教科書体 NK-B" panose="02020700000000000000" pitchFamily="18" charset="-128"/>
            </a:endParaRPr>
          </a:p>
        </p:txBody>
      </p:sp>
      <p:pic>
        <p:nvPicPr>
          <p:cNvPr id="30723" name="Picture 4" descr="I:\DCIM\100NIKON\DSCN2770.JPG">
            <a:extLst>
              <a:ext uri="{FF2B5EF4-FFF2-40B4-BE49-F238E27FC236}">
                <a16:creationId xmlns:a16="http://schemas.microsoft.com/office/drawing/2014/main" id="{812D7759-8153-4737-AC8C-3B33AFDA932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16013" y="1430338"/>
            <a:ext cx="6840537" cy="5130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24" name="図 3">
            <a:extLst>
              <a:ext uri="{FF2B5EF4-FFF2-40B4-BE49-F238E27FC236}">
                <a16:creationId xmlns:a16="http://schemas.microsoft.com/office/drawing/2014/main" id="{BC4D8807-0BA0-4425-87BD-E3496688E61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76600" y="4410075"/>
            <a:ext cx="3024188" cy="1250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タイトル 1">
            <a:extLst>
              <a:ext uri="{FF2B5EF4-FFF2-40B4-BE49-F238E27FC236}">
                <a16:creationId xmlns:a16="http://schemas.microsoft.com/office/drawing/2014/main" id="{0102CE15-4F76-4984-A303-AC4032C561F3}"/>
              </a:ext>
            </a:extLst>
          </p:cNvPr>
          <p:cNvSpPr txBox="1">
            <a:spLocks/>
          </p:cNvSpPr>
          <p:nvPr/>
        </p:nvSpPr>
        <p:spPr bwMode="auto">
          <a:xfrm>
            <a:off x="5635625" y="3141663"/>
            <a:ext cx="2208213" cy="1268412"/>
          </a:xfrm>
          <a:prstGeom prst="rect">
            <a:avLst/>
          </a:prstGeom>
          <a:solidFill>
            <a:schemeClr val="bg1"/>
          </a:solidFill>
          <a:ln>
            <a:noFill/>
          </a:ln>
          <a:effectLst/>
        </p:spPr>
        <p:txBody>
          <a:bodyPr anchor="ctr"/>
          <a:lstStyle>
            <a:lvl1pPr algn="ctr" rtl="0" eaLnBrk="0" fontAlgn="base" hangingPunct="0">
              <a:spcBef>
                <a:spcPct val="0"/>
              </a:spcBef>
              <a:spcAft>
                <a:spcPct val="0"/>
              </a:spcAft>
              <a:defRPr kumimoji="1" sz="4400">
                <a:solidFill>
                  <a:schemeClr val="tx2"/>
                </a:solidFill>
                <a:latin typeface="+mj-lt"/>
                <a:ea typeface="+mj-ea"/>
                <a:cs typeface="+mj-cs"/>
              </a:defRPr>
            </a:lvl1pPr>
            <a:lvl2pPr algn="ctr" rtl="0" eaLnBrk="0" fontAlgn="base" hangingPunct="0">
              <a:spcBef>
                <a:spcPct val="0"/>
              </a:spcBef>
              <a:spcAft>
                <a:spcPct val="0"/>
              </a:spcAft>
              <a:defRPr kumimoji="1" sz="4400">
                <a:solidFill>
                  <a:schemeClr val="tx2"/>
                </a:solidFill>
                <a:latin typeface="Arial" charset="0"/>
                <a:ea typeface="ＭＳ Ｐゴシック" pitchFamily="50" charset="-128"/>
              </a:defRPr>
            </a:lvl2pPr>
            <a:lvl3pPr algn="ctr" rtl="0" eaLnBrk="0" fontAlgn="base" hangingPunct="0">
              <a:spcBef>
                <a:spcPct val="0"/>
              </a:spcBef>
              <a:spcAft>
                <a:spcPct val="0"/>
              </a:spcAft>
              <a:defRPr kumimoji="1" sz="4400">
                <a:solidFill>
                  <a:schemeClr val="tx2"/>
                </a:solidFill>
                <a:latin typeface="Arial" charset="0"/>
                <a:ea typeface="ＭＳ Ｐゴシック" pitchFamily="50" charset="-128"/>
              </a:defRPr>
            </a:lvl3pPr>
            <a:lvl4pPr algn="ctr" rtl="0" eaLnBrk="0" fontAlgn="base" hangingPunct="0">
              <a:spcBef>
                <a:spcPct val="0"/>
              </a:spcBef>
              <a:spcAft>
                <a:spcPct val="0"/>
              </a:spcAft>
              <a:defRPr kumimoji="1" sz="4400">
                <a:solidFill>
                  <a:schemeClr val="tx2"/>
                </a:solidFill>
                <a:latin typeface="Arial" charset="0"/>
                <a:ea typeface="ＭＳ Ｐゴシック" pitchFamily="50" charset="-128"/>
              </a:defRPr>
            </a:lvl4pPr>
            <a:lvl5pPr algn="ctr" rtl="0" eaLnBrk="0" fontAlgn="base" hangingPunct="0">
              <a:spcBef>
                <a:spcPct val="0"/>
              </a:spcBef>
              <a:spcAft>
                <a:spcPct val="0"/>
              </a:spcAft>
              <a:defRPr kumimoji="1" sz="4400">
                <a:solidFill>
                  <a:schemeClr val="tx2"/>
                </a:solidFill>
                <a:latin typeface="Arial" charset="0"/>
                <a:ea typeface="ＭＳ Ｐゴシック" pitchFamily="50" charset="-128"/>
              </a:defRPr>
            </a:lvl5pPr>
            <a:lvl6pPr marL="457200" algn="ctr" rtl="0" fontAlgn="base">
              <a:spcBef>
                <a:spcPct val="0"/>
              </a:spcBef>
              <a:spcAft>
                <a:spcPct val="0"/>
              </a:spcAft>
              <a:defRPr kumimoji="1" sz="4400">
                <a:solidFill>
                  <a:schemeClr val="tx2"/>
                </a:solidFill>
                <a:latin typeface="Arial" charset="0"/>
                <a:ea typeface="ＭＳ Ｐゴシック" pitchFamily="50" charset="-128"/>
              </a:defRPr>
            </a:lvl6pPr>
            <a:lvl7pPr marL="914400" algn="ctr" rtl="0" fontAlgn="base">
              <a:spcBef>
                <a:spcPct val="0"/>
              </a:spcBef>
              <a:spcAft>
                <a:spcPct val="0"/>
              </a:spcAft>
              <a:defRPr kumimoji="1" sz="4400">
                <a:solidFill>
                  <a:schemeClr val="tx2"/>
                </a:solidFill>
                <a:latin typeface="Arial" charset="0"/>
                <a:ea typeface="ＭＳ Ｐゴシック" pitchFamily="50" charset="-128"/>
              </a:defRPr>
            </a:lvl7pPr>
            <a:lvl8pPr marL="1371600" algn="ctr" rtl="0" fontAlgn="base">
              <a:spcBef>
                <a:spcPct val="0"/>
              </a:spcBef>
              <a:spcAft>
                <a:spcPct val="0"/>
              </a:spcAft>
              <a:defRPr kumimoji="1" sz="4400">
                <a:solidFill>
                  <a:schemeClr val="tx2"/>
                </a:solidFill>
                <a:latin typeface="Arial" charset="0"/>
                <a:ea typeface="ＭＳ Ｐゴシック" pitchFamily="50" charset="-128"/>
              </a:defRPr>
            </a:lvl8pPr>
            <a:lvl9pPr marL="1828800" algn="ctr" rtl="0" fontAlgn="base">
              <a:spcBef>
                <a:spcPct val="0"/>
              </a:spcBef>
              <a:spcAft>
                <a:spcPct val="0"/>
              </a:spcAft>
              <a:defRPr kumimoji="1" sz="4400">
                <a:solidFill>
                  <a:schemeClr val="tx2"/>
                </a:solidFill>
                <a:latin typeface="Arial" charset="0"/>
                <a:ea typeface="ＭＳ Ｐゴシック" pitchFamily="50" charset="-128"/>
              </a:defRPr>
            </a:lvl9pPr>
          </a:lstStyle>
          <a:p>
            <a:pPr>
              <a:defRPr/>
            </a:pPr>
            <a:r>
              <a:rPr lang="ja-JP" altLang="en-US" sz="2000" kern="0" dirty="0">
                <a:latin typeface="UD デジタル 教科書体 NK-B" panose="02020700000000000000" pitchFamily="18" charset="-128"/>
                <a:ea typeface="UD デジタル 教科書体 NK-B" panose="02020700000000000000" pitchFamily="18" charset="-128"/>
              </a:rPr>
              <a:t>できれば</a:t>
            </a:r>
            <a:endParaRPr lang="en-US" altLang="ja-JP" sz="2000" kern="0" dirty="0">
              <a:latin typeface="UD デジタル 教科書体 NK-B" panose="02020700000000000000" pitchFamily="18" charset="-128"/>
              <a:ea typeface="UD デジタル 教科書体 NK-B" panose="02020700000000000000" pitchFamily="18" charset="-128"/>
            </a:endParaRPr>
          </a:p>
          <a:p>
            <a:pPr>
              <a:defRPr/>
            </a:pPr>
            <a:r>
              <a:rPr lang="ja-JP" altLang="en-US" sz="2000" kern="0" dirty="0" err="1">
                <a:latin typeface="UD デジタル 教科書体 NK-B" panose="02020700000000000000" pitchFamily="18" charset="-128"/>
                <a:ea typeface="UD デジタル 教科書体 NK-B" panose="02020700000000000000" pitchFamily="18" charset="-128"/>
              </a:rPr>
              <a:t>ひも</a:t>
            </a:r>
            <a:r>
              <a:rPr lang="ja-JP" altLang="en-US" sz="2000" kern="0" dirty="0">
                <a:latin typeface="UD デジタル 教科書体 NK-B" panose="02020700000000000000" pitchFamily="18" charset="-128"/>
                <a:ea typeface="UD デジタル 教科書体 NK-B" panose="02020700000000000000" pitchFamily="18" charset="-128"/>
              </a:rPr>
              <a:t>状がよいです</a:t>
            </a:r>
            <a:endParaRPr lang="en-US" altLang="ja-JP" sz="2000" kern="0" dirty="0">
              <a:latin typeface="UD デジタル 教科書体 NK-B" panose="02020700000000000000" pitchFamily="18" charset="-128"/>
              <a:ea typeface="UD デジタル 教科書体 NK-B" panose="02020700000000000000" pitchFamily="18" charset="-128"/>
            </a:endParaRPr>
          </a:p>
          <a:p>
            <a:pPr>
              <a:defRPr/>
            </a:pPr>
            <a:r>
              <a:rPr lang="en-US" altLang="ja-JP" sz="2000" kern="0" dirty="0">
                <a:latin typeface="UD デジタル 教科書体 NK-B" panose="02020700000000000000" pitchFamily="18" charset="-128"/>
                <a:ea typeface="UD デジタル 教科書体 NK-B" panose="02020700000000000000" pitchFamily="18" charset="-128"/>
              </a:rPr>
              <a:t>※</a:t>
            </a:r>
            <a:r>
              <a:rPr lang="ja-JP" altLang="en-US" sz="2000" kern="0" dirty="0">
                <a:latin typeface="UD デジタル 教科書体 NK-B" panose="02020700000000000000" pitchFamily="18" charset="-128"/>
                <a:ea typeface="UD デジタル 教科書体 NK-B" panose="02020700000000000000" pitchFamily="18" charset="-128"/>
              </a:rPr>
              <a:t>フックから落ちにくいです</a:t>
            </a:r>
          </a:p>
        </p:txBody>
      </p:sp>
      <p:sp>
        <p:nvSpPr>
          <p:cNvPr id="6" name="円/楕円 5">
            <a:extLst>
              <a:ext uri="{FF2B5EF4-FFF2-40B4-BE49-F238E27FC236}">
                <a16:creationId xmlns:a16="http://schemas.microsoft.com/office/drawing/2014/main" id="{6FFF1C6A-4B08-4BB8-881D-DBC26BCE59B8}"/>
              </a:ext>
            </a:extLst>
          </p:cNvPr>
          <p:cNvSpPr/>
          <p:nvPr/>
        </p:nvSpPr>
        <p:spPr>
          <a:xfrm>
            <a:off x="6156325" y="1773238"/>
            <a:ext cx="1655763" cy="1008062"/>
          </a:xfrm>
          <a:prstGeom prst="ellipse">
            <a:avLst/>
          </a:prstGeom>
          <a:noFill/>
          <a:ln w="76200">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cxnSp>
        <p:nvCxnSpPr>
          <p:cNvPr id="7" name="直線矢印コネクタ 6">
            <a:extLst>
              <a:ext uri="{FF2B5EF4-FFF2-40B4-BE49-F238E27FC236}">
                <a16:creationId xmlns:a16="http://schemas.microsoft.com/office/drawing/2014/main" id="{2B0687EB-7C0B-4F94-9D6F-2F8776F3C15A}"/>
              </a:ext>
            </a:extLst>
          </p:cNvPr>
          <p:cNvCxnSpPr/>
          <p:nvPr/>
        </p:nvCxnSpPr>
        <p:spPr>
          <a:xfrm flipV="1">
            <a:off x="6516688" y="2492375"/>
            <a:ext cx="358775" cy="649288"/>
          </a:xfrm>
          <a:prstGeom prst="straightConnector1">
            <a:avLst/>
          </a:prstGeom>
          <a:ln w="38100">
            <a:solidFill>
              <a:srgbClr val="FF0000"/>
            </a:solidFill>
            <a:tailEnd type="arrow"/>
          </a:ln>
        </p:spPr>
        <p:style>
          <a:lnRef idx="1">
            <a:schemeClr val="dk1"/>
          </a:lnRef>
          <a:fillRef idx="0">
            <a:schemeClr val="dk1"/>
          </a:fillRef>
          <a:effectRef idx="0">
            <a:schemeClr val="dk1"/>
          </a:effectRef>
          <a:fontRef idx="minor">
            <a:schemeClr val="tx1"/>
          </a:fontRef>
        </p:style>
      </p:cxn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2770" name="グループ化 1">
            <a:extLst>
              <a:ext uri="{FF2B5EF4-FFF2-40B4-BE49-F238E27FC236}">
                <a16:creationId xmlns:a16="http://schemas.microsoft.com/office/drawing/2014/main" id="{DF142978-F368-4124-8B73-B73CBE3664E1}"/>
              </a:ext>
            </a:extLst>
          </p:cNvPr>
          <p:cNvGrpSpPr>
            <a:grpSpLocks/>
          </p:cNvGrpSpPr>
          <p:nvPr/>
        </p:nvGrpSpPr>
        <p:grpSpPr bwMode="auto">
          <a:xfrm>
            <a:off x="1403350" y="908050"/>
            <a:ext cx="6059488" cy="5329238"/>
            <a:chOff x="1677" y="7066"/>
            <a:chExt cx="2137" cy="1829"/>
          </a:xfrm>
        </p:grpSpPr>
        <p:pic>
          <p:nvPicPr>
            <p:cNvPr id="32772" name="Picture 3">
              <a:extLst>
                <a:ext uri="{FF2B5EF4-FFF2-40B4-BE49-F238E27FC236}">
                  <a16:creationId xmlns:a16="http://schemas.microsoft.com/office/drawing/2014/main" id="{5526F82D-3111-41B8-A424-551AD3FBC4D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l="15459" r="18657"/>
            <a:stretch>
              <a:fillRect/>
            </a:stretch>
          </p:blipFill>
          <p:spPr bwMode="auto">
            <a:xfrm>
              <a:off x="1677" y="7066"/>
              <a:ext cx="2137" cy="18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2773" name="Group 4">
              <a:extLst>
                <a:ext uri="{FF2B5EF4-FFF2-40B4-BE49-F238E27FC236}">
                  <a16:creationId xmlns:a16="http://schemas.microsoft.com/office/drawing/2014/main" id="{39A0FBB7-1DBE-48AA-824C-050E0A78036E}"/>
                </a:ext>
              </a:extLst>
            </p:cNvPr>
            <p:cNvGrpSpPr>
              <a:grpSpLocks/>
            </p:cNvGrpSpPr>
            <p:nvPr/>
          </p:nvGrpSpPr>
          <p:grpSpPr bwMode="auto">
            <a:xfrm>
              <a:off x="2874" y="7529"/>
              <a:ext cx="933" cy="1301"/>
              <a:chOff x="2709" y="7454"/>
              <a:chExt cx="933" cy="1301"/>
            </a:xfrm>
          </p:grpSpPr>
          <p:sp>
            <p:nvSpPr>
              <p:cNvPr id="5" name="Text Box 5">
                <a:extLst>
                  <a:ext uri="{FF2B5EF4-FFF2-40B4-BE49-F238E27FC236}">
                    <a16:creationId xmlns:a16="http://schemas.microsoft.com/office/drawing/2014/main" id="{CAD99E8D-FBD7-40B0-B4C5-85263DCA5726}"/>
                  </a:ext>
                </a:extLst>
              </p:cNvPr>
              <p:cNvSpPr txBox="1">
                <a:spLocks noChangeArrowheads="1"/>
              </p:cNvSpPr>
              <p:nvPr/>
            </p:nvSpPr>
            <p:spPr bwMode="auto">
              <a:xfrm>
                <a:off x="2780" y="7947"/>
                <a:ext cx="862" cy="255"/>
              </a:xfrm>
              <a:prstGeom prst="rect">
                <a:avLst/>
              </a:prstGeom>
              <a:solidFill>
                <a:srgbClr val="FFFFFF"/>
              </a:solidFill>
              <a:ln w="9525">
                <a:solidFill>
                  <a:srgbClr val="000000"/>
                </a:solidFill>
                <a:miter lim="800000"/>
                <a:headEnd/>
                <a:tailEnd/>
              </a:ln>
            </p:spPr>
            <p:txBody>
              <a:bodyPr lIns="74295" tIns="8890" rIns="74295" bIns="8890" upright="1"/>
              <a:lstStyle/>
              <a:p>
                <a:pPr algn="just">
                  <a:spcAft>
                    <a:spcPts val="0"/>
                  </a:spcAft>
                  <a:defRPr/>
                </a:pPr>
                <a:r>
                  <a:rPr lang="ja-JP" sz="4400" kern="100" dirty="0">
                    <a:latin typeface="UD デジタル 教科書体 NK-B" panose="02020700000000000000" pitchFamily="18" charset="-128"/>
                    <a:ea typeface="UD デジタル 教科書体 NK-B" panose="02020700000000000000" pitchFamily="18" charset="-128"/>
                    <a:cs typeface="Times New Roman"/>
                  </a:rPr>
                  <a:t>４５ｃｍ</a:t>
                </a:r>
                <a:endParaRPr lang="ja-JP" sz="1050" kern="100" dirty="0">
                  <a:latin typeface="UD デジタル 教科書体 NK-B" panose="02020700000000000000" pitchFamily="18" charset="-128"/>
                  <a:ea typeface="UD デジタル 教科書体 NK-B" panose="02020700000000000000" pitchFamily="18" charset="-128"/>
                  <a:cs typeface="Times New Roman"/>
                </a:endParaRPr>
              </a:p>
            </p:txBody>
          </p:sp>
          <p:cxnSp>
            <p:nvCxnSpPr>
              <p:cNvPr id="32775" name="AutoShape 6">
                <a:extLst>
                  <a:ext uri="{FF2B5EF4-FFF2-40B4-BE49-F238E27FC236}">
                    <a16:creationId xmlns:a16="http://schemas.microsoft.com/office/drawing/2014/main" id="{1206CB44-0408-4DF0-B8B3-3D2C061E000A}"/>
                  </a:ext>
                </a:extLst>
              </p:cNvPr>
              <p:cNvCxnSpPr>
                <a:cxnSpLocks noChangeShapeType="1"/>
              </p:cNvCxnSpPr>
              <p:nvPr/>
            </p:nvCxnSpPr>
            <p:spPr bwMode="auto">
              <a:xfrm>
                <a:off x="2709" y="7454"/>
                <a:ext cx="0" cy="1301"/>
              </a:xfrm>
              <a:prstGeom prst="straightConnector1">
                <a:avLst/>
              </a:prstGeom>
              <a:noFill/>
              <a:ln w="38100">
                <a:solidFill>
                  <a:srgbClr val="000000"/>
                </a:solidFill>
                <a:prstDash val="sysDot"/>
                <a:round/>
                <a:headEnd type="triangle" w="med" len="med"/>
                <a:tailEnd type="triangle" w="med" len="med"/>
              </a:ln>
              <a:extLst>
                <a:ext uri="{909E8E84-426E-40DD-AFC4-6F175D3DCCD1}">
                  <a14:hiddenFill xmlns:a14="http://schemas.microsoft.com/office/drawing/2010/main">
                    <a:noFill/>
                  </a14:hiddenFill>
                </a:ext>
              </a:extLst>
            </p:spPr>
          </p:cxnSp>
        </p:grpSp>
      </p:grpSp>
      <p:sp>
        <p:nvSpPr>
          <p:cNvPr id="32771" name="テキスト ボックス 2">
            <a:extLst>
              <a:ext uri="{FF2B5EF4-FFF2-40B4-BE49-F238E27FC236}">
                <a16:creationId xmlns:a16="http://schemas.microsoft.com/office/drawing/2014/main" id="{95B3340D-6D20-4252-86EA-52539985198B}"/>
              </a:ext>
            </a:extLst>
          </p:cNvPr>
          <p:cNvSpPr txBox="1">
            <a:spLocks noChangeArrowheads="1"/>
          </p:cNvSpPr>
          <p:nvPr/>
        </p:nvSpPr>
        <p:spPr bwMode="auto">
          <a:xfrm>
            <a:off x="1187450" y="476250"/>
            <a:ext cx="6985000"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4800" b="1" dirty="0">
                <a:latin typeface="UD デジタル 教科書体 NK-B" panose="02020700000000000000" pitchFamily="18" charset="-128"/>
                <a:ea typeface="UD デジタル 教科書体 NK-B" panose="02020700000000000000" pitchFamily="18" charset="-128"/>
              </a:rPr>
              <a:t>手提げ袋</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794" name="図 1">
            <a:extLst>
              <a:ext uri="{FF2B5EF4-FFF2-40B4-BE49-F238E27FC236}">
                <a16:creationId xmlns:a16="http://schemas.microsoft.com/office/drawing/2014/main" id="{95A8C9E1-3B27-410E-A83C-68A48293143A}"/>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827088" y="1412875"/>
            <a:ext cx="7993062" cy="5256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3795" name="テキスト ボックス 2">
            <a:extLst>
              <a:ext uri="{FF2B5EF4-FFF2-40B4-BE49-F238E27FC236}">
                <a16:creationId xmlns:a16="http://schemas.microsoft.com/office/drawing/2014/main" id="{B77FEBD4-42AC-4404-94D3-3A9AA2CCE826}"/>
              </a:ext>
            </a:extLst>
          </p:cNvPr>
          <p:cNvSpPr txBox="1">
            <a:spLocks noChangeArrowheads="1"/>
          </p:cNvSpPr>
          <p:nvPr/>
        </p:nvSpPr>
        <p:spPr bwMode="auto">
          <a:xfrm>
            <a:off x="1187450" y="476250"/>
            <a:ext cx="6985000"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4800" b="1" dirty="0">
                <a:latin typeface="UD デジタル 教科書体 NK-B" panose="02020700000000000000" pitchFamily="18" charset="-128"/>
                <a:ea typeface="UD デジタル 教科書体 NK-B" panose="02020700000000000000" pitchFamily="18" charset="-128"/>
              </a:rPr>
              <a:t>防災頭巾・カバー</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818" name="コンテンツ プレースホルダー 3">
            <a:extLst>
              <a:ext uri="{FF2B5EF4-FFF2-40B4-BE49-F238E27FC236}">
                <a16:creationId xmlns:a16="http://schemas.microsoft.com/office/drawing/2014/main" id="{CD3AFDC1-B86F-4E57-A930-245E8B8E64F6}"/>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a:xfrm>
            <a:off x="514350" y="127000"/>
            <a:ext cx="8115300" cy="6088063"/>
          </a:xfrm>
        </p:spPr>
      </p:pic>
      <p:sp>
        <p:nvSpPr>
          <p:cNvPr id="34819" name="テキスト ボックス 1">
            <a:extLst>
              <a:ext uri="{FF2B5EF4-FFF2-40B4-BE49-F238E27FC236}">
                <a16:creationId xmlns:a16="http://schemas.microsoft.com/office/drawing/2014/main" id="{BB981919-265F-4BA5-A6EB-3E477FF921BD}"/>
              </a:ext>
            </a:extLst>
          </p:cNvPr>
          <p:cNvSpPr txBox="1">
            <a:spLocks noChangeArrowheads="1"/>
          </p:cNvSpPr>
          <p:nvPr/>
        </p:nvSpPr>
        <p:spPr bwMode="auto">
          <a:xfrm>
            <a:off x="514350" y="4868863"/>
            <a:ext cx="8234114" cy="156966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a:spcBef>
                <a:spcPct val="0"/>
              </a:spcBef>
              <a:buFontTx/>
              <a:buNone/>
            </a:pPr>
            <a:r>
              <a:rPr lang="ja-JP" altLang="en-US" dirty="0">
                <a:latin typeface="UD デジタル 教科書体 NK-B" panose="02020700000000000000" pitchFamily="18" charset="-128"/>
                <a:ea typeface="UD デジタル 教科書体 NK-B" panose="02020700000000000000" pitchFamily="18" charset="-128"/>
              </a:rPr>
              <a:t>災害に備え、入学前にご家庭で</a:t>
            </a:r>
            <a:endParaRPr lang="en-US" altLang="ja-JP" dirty="0">
              <a:latin typeface="UD デジタル 教科書体 NK-B" panose="02020700000000000000" pitchFamily="18" charset="-128"/>
              <a:ea typeface="UD デジタル 教科書体 NK-B" panose="02020700000000000000" pitchFamily="18" charset="-128"/>
            </a:endParaRPr>
          </a:p>
          <a:p>
            <a:pPr algn="ctr">
              <a:spcBef>
                <a:spcPct val="0"/>
              </a:spcBef>
              <a:buFontTx/>
              <a:buNone/>
            </a:pPr>
            <a:r>
              <a:rPr lang="ja-JP" altLang="en-US" dirty="0">
                <a:latin typeface="UD デジタル 教科書体 NK-B" panose="02020700000000000000" pitchFamily="18" charset="-128"/>
                <a:ea typeface="UD デジタル 教科書体 NK-B" panose="02020700000000000000" pitchFamily="18" charset="-128"/>
              </a:rPr>
              <a:t>着脱の練習をお願いします。</a:t>
            </a:r>
            <a:endParaRPr lang="en-US" altLang="ja-JP" dirty="0">
              <a:latin typeface="UD デジタル 教科書体 NK-B" panose="02020700000000000000" pitchFamily="18" charset="-128"/>
              <a:ea typeface="UD デジタル 教科書体 NK-B" panose="02020700000000000000" pitchFamily="18" charset="-128"/>
            </a:endParaRPr>
          </a:p>
          <a:p>
            <a:pPr algn="ctr">
              <a:spcBef>
                <a:spcPct val="0"/>
              </a:spcBef>
              <a:buFontTx/>
              <a:buNone/>
            </a:pPr>
            <a:r>
              <a:rPr lang="ja-JP" altLang="en-US" dirty="0">
                <a:latin typeface="UD デジタル 教科書体 NK-B" panose="02020700000000000000" pitchFamily="18" charset="-128"/>
                <a:ea typeface="UD デジタル 教科書体 NK-B" panose="02020700000000000000" pitchFamily="18" charset="-128"/>
              </a:rPr>
              <a:t>本校では、５，</a:t>
            </a:r>
            <a:r>
              <a:rPr lang="en-US" altLang="ja-JP" dirty="0">
                <a:latin typeface="UD デジタル 教科書体 NK-B" panose="02020700000000000000" pitchFamily="18" charset="-128"/>
                <a:ea typeface="UD デジタル 教科書体 NK-B" panose="02020700000000000000" pitchFamily="18" charset="-128"/>
              </a:rPr>
              <a:t>6</a:t>
            </a:r>
            <a:r>
              <a:rPr lang="ja-JP" altLang="en-US" dirty="0">
                <a:latin typeface="UD デジタル 教科書体 NK-B" panose="02020700000000000000" pitchFamily="18" charset="-128"/>
                <a:ea typeface="UD デジタル 教科書体 NK-B" panose="02020700000000000000" pitchFamily="18" charset="-128"/>
              </a:rPr>
              <a:t>月に避難訓練を実施予定です。</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タイトル 1">
            <a:extLst>
              <a:ext uri="{FF2B5EF4-FFF2-40B4-BE49-F238E27FC236}">
                <a16:creationId xmlns:a16="http://schemas.microsoft.com/office/drawing/2014/main" id="{4E401883-2E63-4EDF-8873-7BA2D62CF52E}"/>
              </a:ext>
            </a:extLst>
          </p:cNvPr>
          <p:cNvSpPr>
            <a:spLocks noGrp="1" noChangeArrowheads="1"/>
          </p:cNvSpPr>
          <p:nvPr>
            <p:ph type="title"/>
          </p:nvPr>
        </p:nvSpPr>
        <p:spPr/>
        <p:txBody>
          <a:bodyPr/>
          <a:lstStyle/>
          <a:p>
            <a:r>
              <a:rPr lang="ja-JP" altLang="en-US" sz="4800" dirty="0">
                <a:latin typeface="UD デジタル 教科書体 NK-B" panose="02020700000000000000" pitchFamily="18" charset="-128"/>
                <a:ea typeface="UD デジタル 教科書体 NK-B" panose="02020700000000000000" pitchFamily="18" charset="-128"/>
              </a:rPr>
              <a:t>油粘土・粘土ケース</a:t>
            </a:r>
          </a:p>
        </p:txBody>
      </p:sp>
      <p:pic>
        <p:nvPicPr>
          <p:cNvPr id="35843" name="コンテンツ プレースホルダー 3">
            <a:extLst>
              <a:ext uri="{FF2B5EF4-FFF2-40B4-BE49-F238E27FC236}">
                <a16:creationId xmlns:a16="http://schemas.microsoft.com/office/drawing/2014/main" id="{4783C984-590E-4D30-ACCF-81FD95FD9BD5}"/>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a:xfrm>
            <a:off x="1476375" y="1412875"/>
            <a:ext cx="6380163" cy="4784725"/>
          </a:xfrm>
        </p:spPr>
      </p:pic>
      <p:sp>
        <p:nvSpPr>
          <p:cNvPr id="4" name="タイトル 1">
            <a:extLst>
              <a:ext uri="{FF2B5EF4-FFF2-40B4-BE49-F238E27FC236}">
                <a16:creationId xmlns:a16="http://schemas.microsoft.com/office/drawing/2014/main" id="{5640FCAF-89AC-15EA-313A-485C212C372B}"/>
              </a:ext>
            </a:extLst>
          </p:cNvPr>
          <p:cNvSpPr txBox="1">
            <a:spLocks noChangeArrowheads="1"/>
          </p:cNvSpPr>
          <p:nvPr/>
        </p:nvSpPr>
        <p:spPr bwMode="auto">
          <a:xfrm>
            <a:off x="551656" y="5626100"/>
            <a:ext cx="8229600" cy="1143000"/>
          </a:xfrm>
          <a:prstGeom prst="rect">
            <a:avLst/>
          </a:prstGeom>
          <a:solidFill>
            <a:schemeClr val="bg1"/>
          </a:solidFill>
          <a:ln>
            <a:noFill/>
          </a:ln>
          <a:effec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kumimoji="1" sz="4400">
                <a:solidFill>
                  <a:schemeClr val="tx2"/>
                </a:solidFill>
                <a:latin typeface="+mj-lt"/>
                <a:ea typeface="+mj-ea"/>
                <a:cs typeface="+mj-cs"/>
              </a:defRPr>
            </a:lvl1pPr>
            <a:lvl2pPr algn="ctr" rtl="0" eaLnBrk="0" fontAlgn="base" hangingPunct="0">
              <a:spcBef>
                <a:spcPct val="0"/>
              </a:spcBef>
              <a:spcAft>
                <a:spcPct val="0"/>
              </a:spcAft>
              <a:defRPr kumimoji="1" sz="4400">
                <a:solidFill>
                  <a:schemeClr val="tx2"/>
                </a:solidFill>
                <a:latin typeface="Arial" charset="0"/>
                <a:ea typeface="ＭＳ Ｐゴシック" pitchFamily="50" charset="-128"/>
              </a:defRPr>
            </a:lvl2pPr>
            <a:lvl3pPr algn="ctr" rtl="0" eaLnBrk="0" fontAlgn="base" hangingPunct="0">
              <a:spcBef>
                <a:spcPct val="0"/>
              </a:spcBef>
              <a:spcAft>
                <a:spcPct val="0"/>
              </a:spcAft>
              <a:defRPr kumimoji="1" sz="4400">
                <a:solidFill>
                  <a:schemeClr val="tx2"/>
                </a:solidFill>
                <a:latin typeface="Arial" charset="0"/>
                <a:ea typeface="ＭＳ Ｐゴシック" pitchFamily="50" charset="-128"/>
              </a:defRPr>
            </a:lvl3pPr>
            <a:lvl4pPr algn="ctr" rtl="0" eaLnBrk="0" fontAlgn="base" hangingPunct="0">
              <a:spcBef>
                <a:spcPct val="0"/>
              </a:spcBef>
              <a:spcAft>
                <a:spcPct val="0"/>
              </a:spcAft>
              <a:defRPr kumimoji="1" sz="4400">
                <a:solidFill>
                  <a:schemeClr val="tx2"/>
                </a:solidFill>
                <a:latin typeface="Arial" charset="0"/>
                <a:ea typeface="ＭＳ Ｐゴシック" pitchFamily="50" charset="-128"/>
              </a:defRPr>
            </a:lvl4pPr>
            <a:lvl5pPr algn="ctr" rtl="0" eaLnBrk="0" fontAlgn="base" hangingPunct="0">
              <a:spcBef>
                <a:spcPct val="0"/>
              </a:spcBef>
              <a:spcAft>
                <a:spcPct val="0"/>
              </a:spcAft>
              <a:defRPr kumimoji="1" sz="4400">
                <a:solidFill>
                  <a:schemeClr val="tx2"/>
                </a:solidFill>
                <a:latin typeface="Arial" charset="0"/>
                <a:ea typeface="ＭＳ Ｐゴシック" pitchFamily="50" charset="-128"/>
              </a:defRPr>
            </a:lvl5pPr>
            <a:lvl6pPr marL="457200" algn="ctr" rtl="0" fontAlgn="base">
              <a:spcBef>
                <a:spcPct val="0"/>
              </a:spcBef>
              <a:spcAft>
                <a:spcPct val="0"/>
              </a:spcAft>
              <a:defRPr kumimoji="1" sz="4400">
                <a:solidFill>
                  <a:schemeClr val="tx2"/>
                </a:solidFill>
                <a:latin typeface="Arial" charset="0"/>
                <a:ea typeface="ＭＳ Ｐゴシック" pitchFamily="50" charset="-128"/>
              </a:defRPr>
            </a:lvl6pPr>
            <a:lvl7pPr marL="914400" algn="ctr" rtl="0" fontAlgn="base">
              <a:spcBef>
                <a:spcPct val="0"/>
              </a:spcBef>
              <a:spcAft>
                <a:spcPct val="0"/>
              </a:spcAft>
              <a:defRPr kumimoji="1" sz="4400">
                <a:solidFill>
                  <a:schemeClr val="tx2"/>
                </a:solidFill>
                <a:latin typeface="Arial" charset="0"/>
                <a:ea typeface="ＭＳ Ｐゴシック" pitchFamily="50" charset="-128"/>
              </a:defRPr>
            </a:lvl7pPr>
            <a:lvl8pPr marL="1371600" algn="ctr" rtl="0" fontAlgn="base">
              <a:spcBef>
                <a:spcPct val="0"/>
              </a:spcBef>
              <a:spcAft>
                <a:spcPct val="0"/>
              </a:spcAft>
              <a:defRPr kumimoji="1" sz="4400">
                <a:solidFill>
                  <a:schemeClr val="tx2"/>
                </a:solidFill>
                <a:latin typeface="Arial" charset="0"/>
                <a:ea typeface="ＭＳ Ｐゴシック" pitchFamily="50" charset="-128"/>
              </a:defRPr>
            </a:lvl8pPr>
            <a:lvl9pPr marL="1828800" algn="ctr" rtl="0" fontAlgn="base">
              <a:spcBef>
                <a:spcPct val="0"/>
              </a:spcBef>
              <a:spcAft>
                <a:spcPct val="0"/>
              </a:spcAft>
              <a:defRPr kumimoji="1" sz="4400">
                <a:solidFill>
                  <a:schemeClr val="tx2"/>
                </a:solidFill>
                <a:latin typeface="Arial" charset="0"/>
                <a:ea typeface="ＭＳ Ｐゴシック" pitchFamily="50" charset="-128"/>
              </a:defRPr>
            </a:lvl9pPr>
          </a:lstStyle>
          <a:p>
            <a:r>
              <a:rPr lang="ja-JP" altLang="en-US" sz="3600" kern="0" dirty="0">
                <a:latin typeface="UD デジタル 教科書体 NK-B" panose="02020700000000000000" pitchFamily="18" charset="-128"/>
                <a:ea typeface="UD デジタル 教科書体 NK-B" panose="02020700000000000000" pitchFamily="18" charset="-128"/>
              </a:rPr>
              <a:t>粘土ヘラ等はケースに入れてもってきても大丈夫です。</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タイトル 1">
            <a:extLst>
              <a:ext uri="{FF2B5EF4-FFF2-40B4-BE49-F238E27FC236}">
                <a16:creationId xmlns:a16="http://schemas.microsoft.com/office/drawing/2014/main" id="{1D5DB5B7-F2EB-4A82-94A9-FA71E4295295}"/>
              </a:ext>
            </a:extLst>
          </p:cNvPr>
          <p:cNvSpPr>
            <a:spLocks noGrp="1" noChangeArrowheads="1"/>
          </p:cNvSpPr>
          <p:nvPr>
            <p:ph type="title"/>
          </p:nvPr>
        </p:nvSpPr>
        <p:spPr/>
        <p:txBody>
          <a:bodyPr/>
          <a:lstStyle/>
          <a:p>
            <a:r>
              <a:rPr lang="ja-JP" altLang="en-US" dirty="0">
                <a:latin typeface="UD デジタル 教科書体 NK-B" panose="02020700000000000000" pitchFamily="18" charset="-128"/>
                <a:ea typeface="UD デジタル 教科書体 NK-B" panose="02020700000000000000" pitchFamily="18" charset="-128"/>
              </a:rPr>
              <a:t>粘土板</a:t>
            </a:r>
          </a:p>
        </p:txBody>
      </p:sp>
      <p:pic>
        <p:nvPicPr>
          <p:cNvPr id="36867" name="コンテンツ プレースホルダー 3">
            <a:extLst>
              <a:ext uri="{FF2B5EF4-FFF2-40B4-BE49-F238E27FC236}">
                <a16:creationId xmlns:a16="http://schemas.microsoft.com/office/drawing/2014/main" id="{82FB3EE1-B691-494C-960A-9C6D1BFCE4E8}"/>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a:xfrm>
            <a:off x="1557338" y="1601788"/>
            <a:ext cx="6029325" cy="4522787"/>
          </a:xfr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a:extLst>
              <a:ext uri="{FF2B5EF4-FFF2-40B4-BE49-F238E27FC236}">
                <a16:creationId xmlns:a16="http://schemas.microsoft.com/office/drawing/2014/main" id="{7948C1ED-6411-4585-8998-04A148D26133}"/>
              </a:ext>
            </a:extLst>
          </p:cNvPr>
          <p:cNvSpPr>
            <a:spLocks noGrp="1" noChangeArrowheads="1"/>
          </p:cNvSpPr>
          <p:nvPr>
            <p:ph type="title"/>
          </p:nvPr>
        </p:nvSpPr>
        <p:spPr/>
        <p:txBody>
          <a:bodyPr/>
          <a:lstStyle/>
          <a:p>
            <a:pPr eaLnBrk="1" hangingPunct="1"/>
            <a:r>
              <a:rPr lang="ja-JP" altLang="en-US" sz="4000" dirty="0">
                <a:latin typeface="UD デジタル 教科書体 NK-B" panose="02020700000000000000" pitchFamily="18" charset="-128"/>
                <a:ea typeface="UD デジタル 教科書体 NK-B" panose="02020700000000000000" pitchFamily="18" charset="-128"/>
              </a:rPr>
              <a:t>入学前にしておいていただきたいこと</a:t>
            </a:r>
          </a:p>
        </p:txBody>
      </p:sp>
      <p:sp>
        <p:nvSpPr>
          <p:cNvPr id="16388" name="AutoShape 4">
            <a:extLst>
              <a:ext uri="{FF2B5EF4-FFF2-40B4-BE49-F238E27FC236}">
                <a16:creationId xmlns:a16="http://schemas.microsoft.com/office/drawing/2014/main" id="{8F720350-0BB4-4C17-8BC4-2FD698316133}"/>
              </a:ext>
            </a:extLst>
          </p:cNvPr>
          <p:cNvSpPr>
            <a:spLocks noChangeArrowheads="1"/>
          </p:cNvSpPr>
          <p:nvPr/>
        </p:nvSpPr>
        <p:spPr bwMode="auto">
          <a:xfrm>
            <a:off x="395288" y="1412875"/>
            <a:ext cx="8280400" cy="647700"/>
          </a:xfrm>
          <a:prstGeom prst="roundRect">
            <a:avLst>
              <a:gd name="adj" fmla="val 16667"/>
            </a:avLst>
          </a:prstGeom>
          <a:gradFill rotWithShape="1">
            <a:gsLst>
              <a:gs pos="0">
                <a:srgbClr val="FF3300"/>
              </a:gs>
              <a:gs pos="50000">
                <a:srgbClr val="FFFFFF"/>
              </a:gs>
              <a:gs pos="100000">
                <a:srgbClr val="FF3300"/>
              </a:gs>
            </a:gsLst>
            <a:lin ang="18900000" scaled="1"/>
          </a:gradFill>
          <a:ln w="1905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2400" dirty="0">
                <a:latin typeface="UD デジタル 教科書体 NK-B" panose="02020700000000000000" pitchFamily="18" charset="-128"/>
                <a:ea typeface="UD デジタル 教科書体 NK-B" panose="02020700000000000000" pitchFamily="18" charset="-128"/>
              </a:rPr>
              <a:t>１．自分の名前が、「読み・書き」できるようにしておきましょう。</a:t>
            </a:r>
          </a:p>
        </p:txBody>
      </p:sp>
      <p:grpSp>
        <p:nvGrpSpPr>
          <p:cNvPr id="16392" name="Group 8">
            <a:extLst>
              <a:ext uri="{FF2B5EF4-FFF2-40B4-BE49-F238E27FC236}">
                <a16:creationId xmlns:a16="http://schemas.microsoft.com/office/drawing/2014/main" id="{6D699956-7B12-4A40-AE10-5565F0A491A1}"/>
              </a:ext>
            </a:extLst>
          </p:cNvPr>
          <p:cNvGrpSpPr>
            <a:grpSpLocks/>
          </p:cNvGrpSpPr>
          <p:nvPr/>
        </p:nvGrpSpPr>
        <p:grpSpPr bwMode="auto">
          <a:xfrm>
            <a:off x="1908175" y="2492375"/>
            <a:ext cx="5113338" cy="3827463"/>
            <a:chOff x="1202" y="1570"/>
            <a:chExt cx="3221" cy="2411"/>
          </a:xfrm>
        </p:grpSpPr>
        <p:pic>
          <p:nvPicPr>
            <p:cNvPr id="11279" name="Picture 5" descr="CIMG3000">
              <a:extLst>
                <a:ext uri="{FF2B5EF4-FFF2-40B4-BE49-F238E27FC236}">
                  <a16:creationId xmlns:a16="http://schemas.microsoft.com/office/drawing/2014/main" id="{A7E130C7-13C2-47C8-BAAE-4C707852CD2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02" y="1570"/>
              <a:ext cx="3221" cy="24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280" name="Line 6">
              <a:extLst>
                <a:ext uri="{FF2B5EF4-FFF2-40B4-BE49-F238E27FC236}">
                  <a16:creationId xmlns:a16="http://schemas.microsoft.com/office/drawing/2014/main" id="{BD3AE2DE-E2C4-4203-BDA3-DFD0A990886D}"/>
                </a:ext>
              </a:extLst>
            </p:cNvPr>
            <p:cNvSpPr>
              <a:spLocks noChangeShapeType="1"/>
            </p:cNvSpPr>
            <p:nvPr/>
          </p:nvSpPr>
          <p:spPr bwMode="auto">
            <a:xfrm flipH="1">
              <a:off x="2245" y="2251"/>
              <a:ext cx="1043" cy="408"/>
            </a:xfrm>
            <a:prstGeom prst="line">
              <a:avLst/>
            </a:prstGeom>
            <a:noFill/>
            <a:ln w="76200">
              <a:solidFill>
                <a:srgbClr val="FF33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1281" name="Text Box 7">
              <a:extLst>
                <a:ext uri="{FF2B5EF4-FFF2-40B4-BE49-F238E27FC236}">
                  <a16:creationId xmlns:a16="http://schemas.microsoft.com/office/drawing/2014/main" id="{1EB5C363-A0CE-4976-9452-51ACFEC9DC49}"/>
                </a:ext>
              </a:extLst>
            </p:cNvPr>
            <p:cNvSpPr txBox="1">
              <a:spLocks noChangeArrowheads="1"/>
            </p:cNvSpPr>
            <p:nvPr/>
          </p:nvSpPr>
          <p:spPr bwMode="auto">
            <a:xfrm>
              <a:off x="3379" y="2069"/>
              <a:ext cx="862" cy="327"/>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ja-JP" altLang="en-US" sz="2800" b="1"/>
                <a:t>なまえ</a:t>
              </a:r>
            </a:p>
          </p:txBody>
        </p:sp>
      </p:grpSp>
      <p:grpSp>
        <p:nvGrpSpPr>
          <p:cNvPr id="16396" name="Group 12">
            <a:extLst>
              <a:ext uri="{FF2B5EF4-FFF2-40B4-BE49-F238E27FC236}">
                <a16:creationId xmlns:a16="http://schemas.microsoft.com/office/drawing/2014/main" id="{AF6E7A71-3D4C-4437-9B76-A2FA337BD1DA}"/>
              </a:ext>
            </a:extLst>
          </p:cNvPr>
          <p:cNvGrpSpPr>
            <a:grpSpLocks/>
          </p:cNvGrpSpPr>
          <p:nvPr/>
        </p:nvGrpSpPr>
        <p:grpSpPr bwMode="auto">
          <a:xfrm>
            <a:off x="1908175" y="2492375"/>
            <a:ext cx="5072063" cy="3805238"/>
            <a:chOff x="1202" y="1570"/>
            <a:chExt cx="3195" cy="2397"/>
          </a:xfrm>
        </p:grpSpPr>
        <p:pic>
          <p:nvPicPr>
            <p:cNvPr id="11277" name="Picture 9" descr="P1240028">
              <a:extLst>
                <a:ext uri="{FF2B5EF4-FFF2-40B4-BE49-F238E27FC236}">
                  <a16:creationId xmlns:a16="http://schemas.microsoft.com/office/drawing/2014/main" id="{6338B972-C92D-49E2-BBF8-97CC2764140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02" y="1570"/>
              <a:ext cx="3195" cy="23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278" name="Text Box 11">
              <a:extLst>
                <a:ext uri="{FF2B5EF4-FFF2-40B4-BE49-F238E27FC236}">
                  <a16:creationId xmlns:a16="http://schemas.microsoft.com/office/drawing/2014/main" id="{EAA1417D-DC70-4A16-BDEE-07159CD10ACC}"/>
                </a:ext>
              </a:extLst>
            </p:cNvPr>
            <p:cNvSpPr txBox="1">
              <a:spLocks noChangeArrowheads="1"/>
            </p:cNvSpPr>
            <p:nvPr/>
          </p:nvSpPr>
          <p:spPr bwMode="auto">
            <a:xfrm>
              <a:off x="1610" y="3158"/>
              <a:ext cx="1179" cy="365"/>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ja-JP" altLang="en-US" b="1"/>
                <a:t>下駄箱</a:t>
              </a:r>
            </a:p>
          </p:txBody>
        </p:sp>
      </p:grpSp>
      <p:grpSp>
        <p:nvGrpSpPr>
          <p:cNvPr id="16398" name="Group 14">
            <a:extLst>
              <a:ext uri="{FF2B5EF4-FFF2-40B4-BE49-F238E27FC236}">
                <a16:creationId xmlns:a16="http://schemas.microsoft.com/office/drawing/2014/main" id="{DE566B21-8272-4CCC-99A5-3C1BFC990FC0}"/>
              </a:ext>
            </a:extLst>
          </p:cNvPr>
          <p:cNvGrpSpPr>
            <a:grpSpLocks/>
          </p:cNvGrpSpPr>
          <p:nvPr/>
        </p:nvGrpSpPr>
        <p:grpSpPr bwMode="auto">
          <a:xfrm>
            <a:off x="1908175" y="2492375"/>
            <a:ext cx="5040313" cy="3779838"/>
            <a:chOff x="1202" y="1570"/>
            <a:chExt cx="3175" cy="2381"/>
          </a:xfrm>
        </p:grpSpPr>
        <p:pic>
          <p:nvPicPr>
            <p:cNvPr id="11275" name="Picture 10" descr="P1240027">
              <a:extLst>
                <a:ext uri="{FF2B5EF4-FFF2-40B4-BE49-F238E27FC236}">
                  <a16:creationId xmlns:a16="http://schemas.microsoft.com/office/drawing/2014/main" id="{6E5AA001-46F8-41A7-8D32-EF067E30793E}"/>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202" y="1570"/>
              <a:ext cx="3175" cy="23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276" name="Text Box 13">
              <a:extLst>
                <a:ext uri="{FF2B5EF4-FFF2-40B4-BE49-F238E27FC236}">
                  <a16:creationId xmlns:a16="http://schemas.microsoft.com/office/drawing/2014/main" id="{BAC4C6F8-37BD-4EA0-B753-9FEF4C78CEAC}"/>
                </a:ext>
              </a:extLst>
            </p:cNvPr>
            <p:cNvSpPr txBox="1">
              <a:spLocks noChangeArrowheads="1"/>
            </p:cNvSpPr>
            <p:nvPr/>
          </p:nvSpPr>
          <p:spPr bwMode="auto">
            <a:xfrm>
              <a:off x="1791" y="2886"/>
              <a:ext cx="1180" cy="327"/>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ja-JP" altLang="en-US" sz="2800" b="1"/>
                <a:t>ロッカー</a:t>
              </a:r>
            </a:p>
          </p:txBody>
        </p:sp>
      </p:grpSp>
      <p:grpSp>
        <p:nvGrpSpPr>
          <p:cNvPr id="16401" name="Group 17">
            <a:extLst>
              <a:ext uri="{FF2B5EF4-FFF2-40B4-BE49-F238E27FC236}">
                <a16:creationId xmlns:a16="http://schemas.microsoft.com/office/drawing/2014/main" id="{F5A3DAC6-F972-48B8-9CAD-E4FA3E92F542}"/>
              </a:ext>
            </a:extLst>
          </p:cNvPr>
          <p:cNvGrpSpPr>
            <a:grpSpLocks/>
          </p:cNvGrpSpPr>
          <p:nvPr/>
        </p:nvGrpSpPr>
        <p:grpSpPr bwMode="auto">
          <a:xfrm>
            <a:off x="1943855" y="2146300"/>
            <a:ext cx="5111750" cy="3832225"/>
            <a:chOff x="1202" y="1570"/>
            <a:chExt cx="3220" cy="2414"/>
          </a:xfrm>
        </p:grpSpPr>
        <p:pic>
          <p:nvPicPr>
            <p:cNvPr id="11273" name="Picture 15" descr="P1240025">
              <a:extLst>
                <a:ext uri="{FF2B5EF4-FFF2-40B4-BE49-F238E27FC236}">
                  <a16:creationId xmlns:a16="http://schemas.microsoft.com/office/drawing/2014/main" id="{4CEDB174-1CFC-4F0A-AD0E-CC71925032FC}"/>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202" y="1570"/>
              <a:ext cx="3220" cy="24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274" name="Text Box 16">
              <a:extLst>
                <a:ext uri="{FF2B5EF4-FFF2-40B4-BE49-F238E27FC236}">
                  <a16:creationId xmlns:a16="http://schemas.microsoft.com/office/drawing/2014/main" id="{895E6F01-64B3-4DFC-8C7F-45E69E10E7C6}"/>
                </a:ext>
              </a:extLst>
            </p:cNvPr>
            <p:cNvSpPr txBox="1">
              <a:spLocks noChangeArrowheads="1"/>
            </p:cNvSpPr>
            <p:nvPr/>
          </p:nvSpPr>
          <p:spPr bwMode="auto">
            <a:xfrm>
              <a:off x="2064" y="1752"/>
              <a:ext cx="1905" cy="327"/>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ja-JP" altLang="en-US" sz="2800"/>
                <a:t>廊下の荷物かけ</a:t>
              </a:r>
            </a:p>
          </p:txBody>
        </p:sp>
      </p:grpSp>
      <p:sp>
        <p:nvSpPr>
          <p:cNvPr id="16402" name="AutoShape 18">
            <a:extLst>
              <a:ext uri="{FF2B5EF4-FFF2-40B4-BE49-F238E27FC236}">
                <a16:creationId xmlns:a16="http://schemas.microsoft.com/office/drawing/2014/main" id="{C7A0BA74-7D37-4316-B255-A837615BE432}"/>
              </a:ext>
            </a:extLst>
          </p:cNvPr>
          <p:cNvSpPr>
            <a:spLocks noChangeArrowheads="1"/>
          </p:cNvSpPr>
          <p:nvPr/>
        </p:nvSpPr>
        <p:spPr bwMode="auto">
          <a:xfrm>
            <a:off x="755650" y="2132856"/>
            <a:ext cx="7559675" cy="4175125"/>
          </a:xfrm>
          <a:prstGeom prst="foldedCorner">
            <a:avLst>
              <a:gd name="adj" fmla="val 9111"/>
            </a:avLst>
          </a:prstGeom>
          <a:gradFill rotWithShape="1">
            <a:gsLst>
              <a:gs pos="0">
                <a:srgbClr val="FF00FF"/>
              </a:gs>
              <a:gs pos="50000">
                <a:srgbClr val="FFFFFF"/>
              </a:gs>
              <a:gs pos="100000">
                <a:srgbClr val="FF00FF"/>
              </a:gs>
            </a:gsLst>
            <a:lin ang="18900000" scaled="1"/>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3600" b="1" dirty="0">
                <a:latin typeface="UD デジタル 教科書体 NK-B" panose="02020700000000000000" pitchFamily="18" charset="-128"/>
                <a:ea typeface="UD デジタル 教科書体 NK-B" panose="02020700000000000000" pitchFamily="18" charset="-128"/>
              </a:rPr>
              <a:t>１．ロッカー、下駄箱等に</a:t>
            </a:r>
            <a:endParaRPr lang="en-US" altLang="ja-JP" sz="3600" b="1" dirty="0">
              <a:latin typeface="UD デジタル 教科書体 NK-B" panose="02020700000000000000" pitchFamily="18" charset="-128"/>
              <a:ea typeface="UD デジタル 教科書体 NK-B" panose="02020700000000000000" pitchFamily="18" charset="-128"/>
            </a:endParaRPr>
          </a:p>
          <a:p>
            <a:pPr eaLnBrk="1" hangingPunct="1">
              <a:spcBef>
                <a:spcPct val="0"/>
              </a:spcBef>
              <a:buFontTx/>
              <a:buNone/>
            </a:pPr>
            <a:r>
              <a:rPr lang="ja-JP" altLang="en-US" sz="3600" b="1" dirty="0">
                <a:latin typeface="UD デジタル 教科書体 NK-B" panose="02020700000000000000" pitchFamily="18" charset="-128"/>
                <a:ea typeface="UD デジタル 教科書体 NK-B" panose="02020700000000000000" pitchFamily="18" charset="-128"/>
              </a:rPr>
              <a:t>　　お子さんの名前が書かれています。</a:t>
            </a:r>
          </a:p>
          <a:p>
            <a:pPr eaLnBrk="1" hangingPunct="1">
              <a:spcBef>
                <a:spcPct val="0"/>
              </a:spcBef>
              <a:buFontTx/>
              <a:buNone/>
            </a:pPr>
            <a:endParaRPr lang="ja-JP" altLang="en-US" sz="3600" b="1" dirty="0">
              <a:latin typeface="UD デジタル 教科書体 NK-B" panose="02020700000000000000" pitchFamily="18" charset="-128"/>
              <a:ea typeface="UD デジタル 教科書体 NK-B" panose="02020700000000000000" pitchFamily="18" charset="-128"/>
            </a:endParaRPr>
          </a:p>
          <a:p>
            <a:pPr eaLnBrk="1" hangingPunct="1">
              <a:spcBef>
                <a:spcPct val="0"/>
              </a:spcBef>
              <a:buFontTx/>
              <a:buNone/>
            </a:pPr>
            <a:r>
              <a:rPr lang="ja-JP" altLang="en-US" sz="3600" b="1" dirty="0">
                <a:latin typeface="UD デジタル 教科書体 NK-B" panose="02020700000000000000" pitchFamily="18" charset="-128"/>
                <a:ea typeface="UD デジタル 教科書体 NK-B" panose="02020700000000000000" pitchFamily="18" charset="-128"/>
              </a:rPr>
              <a:t>　　読めるように・書けるように</a:t>
            </a:r>
          </a:p>
          <a:p>
            <a:pPr eaLnBrk="1" hangingPunct="1">
              <a:spcBef>
                <a:spcPct val="0"/>
              </a:spcBef>
              <a:buFontTx/>
              <a:buNone/>
            </a:pPr>
            <a:endParaRPr lang="ja-JP" altLang="en-US" sz="3600" b="1" dirty="0">
              <a:latin typeface="UD デジタル 教科書体 NK-B" panose="02020700000000000000" pitchFamily="18" charset="-128"/>
              <a:ea typeface="UD デジタル 教科書体 NK-B" panose="02020700000000000000" pitchFamily="18" charset="-128"/>
            </a:endParaRPr>
          </a:p>
          <a:p>
            <a:pPr eaLnBrk="1" hangingPunct="1">
              <a:spcBef>
                <a:spcPct val="0"/>
              </a:spcBef>
              <a:buFontTx/>
              <a:buNone/>
            </a:pPr>
            <a:r>
              <a:rPr lang="ja-JP" altLang="en-US" sz="3600" b="1" dirty="0">
                <a:latin typeface="UD デジタル 教科書体 NK-B" panose="02020700000000000000" pitchFamily="18" charset="-128"/>
                <a:ea typeface="UD デジタル 教科書体 NK-B" panose="02020700000000000000" pitchFamily="18" charset="-128"/>
              </a:rPr>
              <a:t>２．「はい」と返事ができるように。</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タイトル 1">
            <a:extLst>
              <a:ext uri="{FF2B5EF4-FFF2-40B4-BE49-F238E27FC236}">
                <a16:creationId xmlns:a16="http://schemas.microsoft.com/office/drawing/2014/main" id="{1C0F05C0-C588-466D-AB58-1C21ADB96322}"/>
              </a:ext>
            </a:extLst>
          </p:cNvPr>
          <p:cNvSpPr>
            <a:spLocks noGrp="1" noChangeArrowheads="1"/>
          </p:cNvSpPr>
          <p:nvPr>
            <p:ph type="title"/>
          </p:nvPr>
        </p:nvSpPr>
        <p:spPr/>
        <p:txBody>
          <a:bodyPr/>
          <a:lstStyle/>
          <a:p>
            <a:r>
              <a:rPr lang="ja-JP" altLang="en-US" sz="4800" dirty="0">
                <a:latin typeface="UD デジタル 教科書体 NK-B" panose="02020700000000000000" pitchFamily="18" charset="-128"/>
                <a:ea typeface="UD デジタル 教科書体 NK-B" panose="02020700000000000000" pitchFamily="18" charset="-128"/>
              </a:rPr>
              <a:t>道具箱</a:t>
            </a:r>
          </a:p>
        </p:txBody>
      </p:sp>
      <p:pic>
        <p:nvPicPr>
          <p:cNvPr id="38915" name="コンテンツ プレースホルダー 3">
            <a:extLst>
              <a:ext uri="{FF2B5EF4-FFF2-40B4-BE49-F238E27FC236}">
                <a16:creationId xmlns:a16="http://schemas.microsoft.com/office/drawing/2014/main" id="{274F04CE-75F6-4DD4-94DE-791521A10C49}"/>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a:xfrm>
            <a:off x="1554163" y="1600200"/>
            <a:ext cx="6035675" cy="4525963"/>
          </a:xfrm>
        </p:spPr>
      </p:pic>
      <p:cxnSp>
        <p:nvCxnSpPr>
          <p:cNvPr id="3" name="直線矢印コネクタ 2">
            <a:extLst>
              <a:ext uri="{FF2B5EF4-FFF2-40B4-BE49-F238E27FC236}">
                <a16:creationId xmlns:a16="http://schemas.microsoft.com/office/drawing/2014/main" id="{BF1738B8-EE7B-4854-80CF-7647249F645B}"/>
              </a:ext>
            </a:extLst>
          </p:cNvPr>
          <p:cNvCxnSpPr/>
          <p:nvPr/>
        </p:nvCxnSpPr>
        <p:spPr>
          <a:xfrm>
            <a:off x="1692275" y="4652963"/>
            <a:ext cx="0" cy="1223962"/>
          </a:xfrm>
          <a:prstGeom prst="straightConnector1">
            <a:avLst/>
          </a:prstGeom>
          <a:ln w="76200">
            <a:headEnd type="arrow"/>
            <a:tailEnd type="arrow"/>
          </a:ln>
        </p:spPr>
        <p:style>
          <a:lnRef idx="1">
            <a:schemeClr val="dk1"/>
          </a:lnRef>
          <a:fillRef idx="0">
            <a:schemeClr val="dk1"/>
          </a:fillRef>
          <a:effectRef idx="0">
            <a:schemeClr val="dk1"/>
          </a:effectRef>
          <a:fontRef idx="minor">
            <a:schemeClr val="tx1"/>
          </a:fontRef>
        </p:style>
      </p:cxnSp>
      <p:cxnSp>
        <p:nvCxnSpPr>
          <p:cNvPr id="6" name="直線矢印コネクタ 5">
            <a:extLst>
              <a:ext uri="{FF2B5EF4-FFF2-40B4-BE49-F238E27FC236}">
                <a16:creationId xmlns:a16="http://schemas.microsoft.com/office/drawing/2014/main" id="{05BE3525-E01C-4548-92C2-40A5E7A45A30}"/>
              </a:ext>
            </a:extLst>
          </p:cNvPr>
          <p:cNvCxnSpPr/>
          <p:nvPr/>
        </p:nvCxnSpPr>
        <p:spPr>
          <a:xfrm flipH="1">
            <a:off x="1835150" y="2565400"/>
            <a:ext cx="1368425" cy="1943100"/>
          </a:xfrm>
          <a:prstGeom prst="straightConnector1">
            <a:avLst/>
          </a:prstGeom>
          <a:ln w="76200">
            <a:headEnd type="arrow"/>
            <a:tailEnd type="arrow"/>
          </a:ln>
        </p:spPr>
        <p:style>
          <a:lnRef idx="1">
            <a:schemeClr val="dk1"/>
          </a:lnRef>
          <a:fillRef idx="0">
            <a:schemeClr val="dk1"/>
          </a:fillRef>
          <a:effectRef idx="0">
            <a:schemeClr val="dk1"/>
          </a:effectRef>
          <a:fontRef idx="minor">
            <a:schemeClr val="tx1"/>
          </a:fontRef>
        </p:style>
      </p:cxnSp>
      <p:cxnSp>
        <p:nvCxnSpPr>
          <p:cNvPr id="8" name="直線矢印コネクタ 7">
            <a:extLst>
              <a:ext uri="{FF2B5EF4-FFF2-40B4-BE49-F238E27FC236}">
                <a16:creationId xmlns:a16="http://schemas.microsoft.com/office/drawing/2014/main" id="{83356CA0-D005-43E5-811C-7F211159BCB5}"/>
              </a:ext>
            </a:extLst>
          </p:cNvPr>
          <p:cNvCxnSpPr/>
          <p:nvPr/>
        </p:nvCxnSpPr>
        <p:spPr>
          <a:xfrm flipH="1">
            <a:off x="1835150" y="4292600"/>
            <a:ext cx="5976938" cy="215900"/>
          </a:xfrm>
          <a:prstGeom prst="straightConnector1">
            <a:avLst/>
          </a:prstGeom>
          <a:ln w="76200">
            <a:headEnd type="arrow"/>
            <a:tailEnd type="arrow"/>
          </a:ln>
        </p:spPr>
        <p:style>
          <a:lnRef idx="1">
            <a:schemeClr val="dk1"/>
          </a:lnRef>
          <a:fillRef idx="0">
            <a:schemeClr val="dk1"/>
          </a:fillRef>
          <a:effectRef idx="0">
            <a:schemeClr val="dk1"/>
          </a:effectRef>
          <a:fontRef idx="minor">
            <a:schemeClr val="tx1"/>
          </a:fontRef>
        </p:style>
      </p:cxnSp>
      <p:sp>
        <p:nvSpPr>
          <p:cNvPr id="38919" name="テキスト ボックス 8">
            <a:extLst>
              <a:ext uri="{FF2B5EF4-FFF2-40B4-BE49-F238E27FC236}">
                <a16:creationId xmlns:a16="http://schemas.microsoft.com/office/drawing/2014/main" id="{E43AF3E2-D491-495E-A427-FC26B7B51F86}"/>
              </a:ext>
            </a:extLst>
          </p:cNvPr>
          <p:cNvSpPr txBox="1">
            <a:spLocks noChangeArrowheads="1"/>
          </p:cNvSpPr>
          <p:nvPr/>
        </p:nvSpPr>
        <p:spPr bwMode="auto">
          <a:xfrm>
            <a:off x="1692275" y="4849813"/>
            <a:ext cx="2374900" cy="830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r>
              <a:rPr lang="ja-JP" altLang="en-US" sz="4800">
                <a:latin typeface="HG丸ｺﾞｼｯｸM-PRO" panose="020F0600000000000000" pitchFamily="50" charset="-128"/>
                <a:ea typeface="HG丸ｺﾞｼｯｸM-PRO" panose="020F0600000000000000" pitchFamily="50" charset="-128"/>
              </a:rPr>
              <a:t>６ｃｍ</a:t>
            </a:r>
          </a:p>
        </p:txBody>
      </p:sp>
      <p:sp>
        <p:nvSpPr>
          <p:cNvPr id="38920" name="テキスト ボックス 11">
            <a:extLst>
              <a:ext uri="{FF2B5EF4-FFF2-40B4-BE49-F238E27FC236}">
                <a16:creationId xmlns:a16="http://schemas.microsoft.com/office/drawing/2014/main" id="{72269118-3CEB-4E2A-9F07-67F9A82BFAF2}"/>
              </a:ext>
            </a:extLst>
          </p:cNvPr>
          <p:cNvSpPr txBox="1">
            <a:spLocks noChangeArrowheads="1"/>
          </p:cNvSpPr>
          <p:nvPr/>
        </p:nvSpPr>
        <p:spPr bwMode="auto">
          <a:xfrm>
            <a:off x="4067175" y="4333875"/>
            <a:ext cx="2881313" cy="83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r>
              <a:rPr lang="ja-JP" altLang="en-US" sz="4800">
                <a:latin typeface="HG丸ｺﾞｼｯｸM-PRO" panose="020F0600000000000000" pitchFamily="50" charset="-128"/>
                <a:ea typeface="HG丸ｺﾞｼｯｸM-PRO" panose="020F0600000000000000" pitchFamily="50" charset="-128"/>
              </a:rPr>
              <a:t>２３ｃｍ</a:t>
            </a:r>
          </a:p>
        </p:txBody>
      </p:sp>
      <p:sp>
        <p:nvSpPr>
          <p:cNvPr id="38921" name="テキスト ボックス 12">
            <a:extLst>
              <a:ext uri="{FF2B5EF4-FFF2-40B4-BE49-F238E27FC236}">
                <a16:creationId xmlns:a16="http://schemas.microsoft.com/office/drawing/2014/main" id="{C091665B-FE96-4353-BAF7-25CB39751EB7}"/>
              </a:ext>
            </a:extLst>
          </p:cNvPr>
          <p:cNvSpPr txBox="1">
            <a:spLocks noChangeArrowheads="1"/>
          </p:cNvSpPr>
          <p:nvPr/>
        </p:nvSpPr>
        <p:spPr bwMode="auto">
          <a:xfrm>
            <a:off x="2627313" y="2868613"/>
            <a:ext cx="2881312" cy="830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r>
              <a:rPr lang="ja-JP" altLang="en-US" sz="4800">
                <a:latin typeface="HG丸ｺﾞｼｯｸM-PRO" panose="020F0600000000000000" pitchFamily="50" charset="-128"/>
                <a:ea typeface="HG丸ｺﾞｼｯｸM-PRO" panose="020F0600000000000000" pitchFamily="50" charset="-128"/>
              </a:rPr>
              <a:t>３２ｃｍ</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タイトル 1">
            <a:extLst>
              <a:ext uri="{FF2B5EF4-FFF2-40B4-BE49-F238E27FC236}">
                <a16:creationId xmlns:a16="http://schemas.microsoft.com/office/drawing/2014/main" id="{5A325D14-D7E9-41FE-9D86-FA4B36CD5803}"/>
              </a:ext>
            </a:extLst>
          </p:cNvPr>
          <p:cNvSpPr>
            <a:spLocks noGrp="1" noChangeArrowheads="1"/>
          </p:cNvSpPr>
          <p:nvPr>
            <p:ph type="title"/>
          </p:nvPr>
        </p:nvSpPr>
        <p:spPr/>
        <p:txBody>
          <a:bodyPr/>
          <a:lstStyle/>
          <a:p>
            <a:endParaRPr lang="ja-JP" altLang="en-US"/>
          </a:p>
        </p:txBody>
      </p:sp>
      <p:pic>
        <p:nvPicPr>
          <p:cNvPr id="39939" name="コンテンツ プレースホルダー 3">
            <a:extLst>
              <a:ext uri="{FF2B5EF4-FFF2-40B4-BE49-F238E27FC236}">
                <a16:creationId xmlns:a16="http://schemas.microsoft.com/office/drawing/2014/main" id="{FF5C4645-AE3F-43D2-9AA3-92D3EFA3CD04}"/>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a:xfrm>
            <a:off x="1116013" y="620713"/>
            <a:ext cx="7243762" cy="5434012"/>
          </a:xfrm>
        </p:spPr>
      </p:pic>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タイトル 1">
            <a:extLst>
              <a:ext uri="{FF2B5EF4-FFF2-40B4-BE49-F238E27FC236}">
                <a16:creationId xmlns:a16="http://schemas.microsoft.com/office/drawing/2014/main" id="{10FAD1E0-313E-46C9-8678-4D27FE493D41}"/>
              </a:ext>
            </a:extLst>
          </p:cNvPr>
          <p:cNvSpPr>
            <a:spLocks noGrp="1" noChangeArrowheads="1"/>
          </p:cNvSpPr>
          <p:nvPr>
            <p:ph type="title"/>
          </p:nvPr>
        </p:nvSpPr>
        <p:spPr>
          <a:xfrm>
            <a:off x="468313" y="188913"/>
            <a:ext cx="8229600" cy="1143000"/>
          </a:xfrm>
        </p:spPr>
        <p:txBody>
          <a:bodyPr/>
          <a:lstStyle/>
          <a:p>
            <a:r>
              <a:rPr lang="ja-JP" altLang="en-US" dirty="0">
                <a:latin typeface="UD デジタル 教科書体 NK-B" panose="02020700000000000000" pitchFamily="18" charset="-128"/>
                <a:ea typeface="UD デジタル 教科書体 NK-B" panose="02020700000000000000" pitchFamily="18" charset="-128"/>
              </a:rPr>
              <a:t>道具箱に入れる物</a:t>
            </a:r>
          </a:p>
        </p:txBody>
      </p:sp>
      <p:pic>
        <p:nvPicPr>
          <p:cNvPr id="40963" name="コンテンツ プレースホルダー 3">
            <a:extLst>
              <a:ext uri="{FF2B5EF4-FFF2-40B4-BE49-F238E27FC236}">
                <a16:creationId xmlns:a16="http://schemas.microsoft.com/office/drawing/2014/main" id="{2AABF49C-2CDA-46B1-BC11-78097B55A950}"/>
              </a:ext>
            </a:extLst>
          </p:cNvPr>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a:xfrm>
            <a:off x="1116013" y="1125538"/>
            <a:ext cx="7127875" cy="5345112"/>
          </a:xfrm>
          <a:solidFill>
            <a:schemeClr val="bg1"/>
          </a:solidFill>
        </p:spPr>
      </p:pic>
      <p:grpSp>
        <p:nvGrpSpPr>
          <p:cNvPr id="40964" name="グループ化 2">
            <a:extLst>
              <a:ext uri="{FF2B5EF4-FFF2-40B4-BE49-F238E27FC236}">
                <a16:creationId xmlns:a16="http://schemas.microsoft.com/office/drawing/2014/main" id="{94F56DEE-99BA-4A48-A736-3C5FE0A70379}"/>
              </a:ext>
            </a:extLst>
          </p:cNvPr>
          <p:cNvGrpSpPr>
            <a:grpSpLocks/>
          </p:cNvGrpSpPr>
          <p:nvPr/>
        </p:nvGrpSpPr>
        <p:grpSpPr bwMode="auto">
          <a:xfrm>
            <a:off x="2916238" y="1187450"/>
            <a:ext cx="4570412" cy="2855913"/>
            <a:chOff x="2915816" y="1186714"/>
            <a:chExt cx="4570106" cy="2856603"/>
          </a:xfrm>
        </p:grpSpPr>
        <p:sp>
          <p:nvSpPr>
            <p:cNvPr id="2" name="正方形/長方形 1">
              <a:extLst>
                <a:ext uri="{FF2B5EF4-FFF2-40B4-BE49-F238E27FC236}">
                  <a16:creationId xmlns:a16="http://schemas.microsoft.com/office/drawing/2014/main" id="{57F9F7A7-A3B3-4BC6-8E99-7F3A080480C3}"/>
                </a:ext>
              </a:extLst>
            </p:cNvPr>
            <p:cNvSpPr/>
            <p:nvPr/>
          </p:nvSpPr>
          <p:spPr>
            <a:xfrm rot="900000">
              <a:off x="2915816" y="2709495"/>
              <a:ext cx="360338" cy="14291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sz="1600"/>
            </a:p>
          </p:txBody>
        </p:sp>
        <p:sp>
          <p:nvSpPr>
            <p:cNvPr id="5" name="正方形/長方形 4">
              <a:extLst>
                <a:ext uri="{FF2B5EF4-FFF2-40B4-BE49-F238E27FC236}">
                  <a16:creationId xmlns:a16="http://schemas.microsoft.com/office/drawing/2014/main" id="{CA97773C-0D61-4CB4-97C1-A57FF19204D2}"/>
                </a:ext>
              </a:extLst>
            </p:cNvPr>
            <p:cNvSpPr/>
            <p:nvPr/>
          </p:nvSpPr>
          <p:spPr>
            <a:xfrm rot="4388566">
              <a:off x="3803868" y="3648754"/>
              <a:ext cx="616099" cy="17302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sz="1600"/>
            </a:p>
          </p:txBody>
        </p:sp>
        <p:sp>
          <p:nvSpPr>
            <p:cNvPr id="6" name="正方形/長方形 5">
              <a:extLst>
                <a:ext uri="{FF2B5EF4-FFF2-40B4-BE49-F238E27FC236}">
                  <a16:creationId xmlns:a16="http://schemas.microsoft.com/office/drawing/2014/main" id="{306D6FC7-D890-48E5-AF5C-382B5CD0DF89}"/>
                </a:ext>
              </a:extLst>
            </p:cNvPr>
            <p:cNvSpPr/>
            <p:nvPr/>
          </p:nvSpPr>
          <p:spPr>
            <a:xfrm rot="19501273">
              <a:off x="6368397" y="2917507"/>
              <a:ext cx="615909" cy="17308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sz="1600"/>
            </a:p>
          </p:txBody>
        </p:sp>
        <p:sp>
          <p:nvSpPr>
            <p:cNvPr id="7" name="正方形/長方形 6">
              <a:extLst>
                <a:ext uri="{FF2B5EF4-FFF2-40B4-BE49-F238E27FC236}">
                  <a16:creationId xmlns:a16="http://schemas.microsoft.com/office/drawing/2014/main" id="{BF7C4C73-C65A-472C-941A-F53BB8E476E7}"/>
                </a:ext>
              </a:extLst>
            </p:cNvPr>
            <p:cNvSpPr/>
            <p:nvPr/>
          </p:nvSpPr>
          <p:spPr>
            <a:xfrm rot="21131649">
              <a:off x="6870013" y="1186714"/>
              <a:ext cx="615909" cy="17308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sz="1600"/>
            </a:p>
          </p:txBody>
        </p:sp>
      </p:grpSp>
      <p:pic>
        <p:nvPicPr>
          <p:cNvPr id="40965" name="Picture 2" descr="C:\Users\017363\Desktop\キャプチャ.PNG">
            <a:extLst>
              <a:ext uri="{FF2B5EF4-FFF2-40B4-BE49-F238E27FC236}">
                <a16:creationId xmlns:a16="http://schemas.microsoft.com/office/drawing/2014/main" id="{DD1B895A-E1A0-4991-8DF4-A72C81BB5106}"/>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689100" y="3003550"/>
            <a:ext cx="2133600" cy="808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正方形/長方形 2">
            <a:extLst>
              <a:ext uri="{FF2B5EF4-FFF2-40B4-BE49-F238E27FC236}">
                <a16:creationId xmlns:a16="http://schemas.microsoft.com/office/drawing/2014/main" id="{D3E44FAE-5D9B-91DB-C531-5918CD1BE810}"/>
              </a:ext>
            </a:extLst>
          </p:cNvPr>
          <p:cNvSpPr/>
          <p:nvPr/>
        </p:nvSpPr>
        <p:spPr>
          <a:xfrm>
            <a:off x="1116013" y="1146423"/>
            <a:ext cx="7236146" cy="1274465"/>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ja-JP" altLang="en-US" sz="2800" dirty="0"/>
              <a:t>整頓する練習もお願いします。</a:t>
            </a:r>
            <a:endParaRPr kumimoji="1" lang="ja-JP" altLang="en-US" sz="2800" dirty="0"/>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986" name="図 1">
            <a:extLst>
              <a:ext uri="{FF2B5EF4-FFF2-40B4-BE49-F238E27FC236}">
                <a16:creationId xmlns:a16="http://schemas.microsoft.com/office/drawing/2014/main" id="{F967CA30-04E0-4902-99AC-7EA47D164377}"/>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827088" y="1479550"/>
            <a:ext cx="7008812" cy="5256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1987" name="テキスト ボックス 2">
            <a:extLst>
              <a:ext uri="{FF2B5EF4-FFF2-40B4-BE49-F238E27FC236}">
                <a16:creationId xmlns:a16="http://schemas.microsoft.com/office/drawing/2014/main" id="{3F35F975-B649-4657-8137-BFA1C8439707}"/>
              </a:ext>
            </a:extLst>
          </p:cNvPr>
          <p:cNvSpPr txBox="1">
            <a:spLocks noChangeArrowheads="1"/>
          </p:cNvSpPr>
          <p:nvPr/>
        </p:nvSpPr>
        <p:spPr bwMode="auto">
          <a:xfrm>
            <a:off x="1449388" y="404813"/>
            <a:ext cx="6048375" cy="769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4400" b="1" dirty="0"/>
              <a:t>はさみ</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タイトル 1">
            <a:extLst>
              <a:ext uri="{FF2B5EF4-FFF2-40B4-BE49-F238E27FC236}">
                <a16:creationId xmlns:a16="http://schemas.microsoft.com/office/drawing/2014/main" id="{3B3E4616-64A2-432E-9808-8CBD72E4371F}"/>
              </a:ext>
            </a:extLst>
          </p:cNvPr>
          <p:cNvSpPr>
            <a:spLocks noGrp="1" noChangeArrowheads="1"/>
          </p:cNvSpPr>
          <p:nvPr>
            <p:ph type="ctrTitle"/>
          </p:nvPr>
        </p:nvSpPr>
        <p:spPr>
          <a:xfrm>
            <a:off x="611188" y="0"/>
            <a:ext cx="7772400" cy="1470025"/>
          </a:xfrm>
        </p:spPr>
        <p:txBody>
          <a:bodyPr/>
          <a:lstStyle/>
          <a:p>
            <a:r>
              <a:rPr lang="ja-JP" altLang="en-US" dirty="0">
                <a:latin typeface="UD デジタル 教科書体 NK-B" panose="02020700000000000000" pitchFamily="18" charset="-128"/>
                <a:ea typeface="UD デジタル 教科書体 NK-B" panose="02020700000000000000" pitchFamily="18" charset="-128"/>
              </a:rPr>
              <a:t>液体のり</a:t>
            </a:r>
          </a:p>
        </p:txBody>
      </p:sp>
      <p:pic>
        <p:nvPicPr>
          <p:cNvPr id="44035" name="Picture 2" descr="C:\Users\017363\Desktop\キャプチャ.PNG">
            <a:extLst>
              <a:ext uri="{FF2B5EF4-FFF2-40B4-BE49-F238E27FC236}">
                <a16:creationId xmlns:a16="http://schemas.microsoft.com/office/drawing/2014/main" id="{8C7A5B0A-31B5-445F-A84B-2E3874AD8B2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419475" y="1052513"/>
            <a:ext cx="2089150" cy="5518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タイトル 1">
            <a:extLst>
              <a:ext uri="{FF2B5EF4-FFF2-40B4-BE49-F238E27FC236}">
                <a16:creationId xmlns:a16="http://schemas.microsoft.com/office/drawing/2014/main" id="{253D4149-7B41-4ED1-8641-E382D4D5D5EA}"/>
              </a:ext>
            </a:extLst>
          </p:cNvPr>
          <p:cNvSpPr>
            <a:spLocks noGrp="1" noChangeArrowheads="1"/>
          </p:cNvSpPr>
          <p:nvPr>
            <p:ph type="title"/>
          </p:nvPr>
        </p:nvSpPr>
        <p:spPr/>
        <p:txBody>
          <a:bodyPr/>
          <a:lstStyle/>
          <a:p>
            <a:r>
              <a:rPr lang="ja-JP" altLang="en-US" dirty="0">
                <a:latin typeface="UD デジタル 教科書体 NK-B" panose="02020700000000000000" pitchFamily="18" charset="-128"/>
                <a:ea typeface="UD デジタル 教科書体 NK-B" panose="02020700000000000000" pitchFamily="18" charset="-128"/>
              </a:rPr>
              <a:t>１６色太巻きクレパス</a:t>
            </a:r>
          </a:p>
        </p:txBody>
      </p:sp>
      <p:pic>
        <p:nvPicPr>
          <p:cNvPr id="45059" name="コンテンツ プレースホルダー 3">
            <a:extLst>
              <a:ext uri="{FF2B5EF4-FFF2-40B4-BE49-F238E27FC236}">
                <a16:creationId xmlns:a16="http://schemas.microsoft.com/office/drawing/2014/main" id="{589C5727-2CBE-4586-9ACF-5145B49B82A5}"/>
              </a:ext>
            </a:extLst>
          </p:cNvPr>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a:xfrm>
            <a:off x="684213" y="1408113"/>
            <a:ext cx="7264400" cy="5449887"/>
          </a:xfrm>
        </p:spPr>
      </p:pic>
      <p:sp>
        <p:nvSpPr>
          <p:cNvPr id="2" name="タイトル 1">
            <a:extLst>
              <a:ext uri="{FF2B5EF4-FFF2-40B4-BE49-F238E27FC236}">
                <a16:creationId xmlns:a16="http://schemas.microsoft.com/office/drawing/2014/main" id="{626AAF63-02A5-807A-3811-0466FFF37CFF}"/>
              </a:ext>
            </a:extLst>
          </p:cNvPr>
          <p:cNvSpPr txBox="1">
            <a:spLocks noChangeArrowheads="1"/>
          </p:cNvSpPr>
          <p:nvPr/>
        </p:nvSpPr>
        <p:spPr bwMode="auto">
          <a:xfrm>
            <a:off x="0" y="5729920"/>
            <a:ext cx="8229600" cy="1143000"/>
          </a:xfrm>
          <a:prstGeom prst="rect">
            <a:avLst/>
          </a:prstGeom>
          <a:solidFill>
            <a:schemeClr val="bg1"/>
          </a:solidFill>
          <a:ln>
            <a:noFill/>
          </a:ln>
          <a:effec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kumimoji="1" sz="4400">
                <a:solidFill>
                  <a:schemeClr val="tx2"/>
                </a:solidFill>
                <a:latin typeface="+mj-lt"/>
                <a:ea typeface="+mj-ea"/>
                <a:cs typeface="+mj-cs"/>
              </a:defRPr>
            </a:lvl1pPr>
            <a:lvl2pPr algn="ctr" rtl="0" eaLnBrk="0" fontAlgn="base" hangingPunct="0">
              <a:spcBef>
                <a:spcPct val="0"/>
              </a:spcBef>
              <a:spcAft>
                <a:spcPct val="0"/>
              </a:spcAft>
              <a:defRPr kumimoji="1" sz="4400">
                <a:solidFill>
                  <a:schemeClr val="tx2"/>
                </a:solidFill>
                <a:latin typeface="Arial" charset="0"/>
                <a:ea typeface="ＭＳ Ｐゴシック" pitchFamily="50" charset="-128"/>
              </a:defRPr>
            </a:lvl2pPr>
            <a:lvl3pPr algn="ctr" rtl="0" eaLnBrk="0" fontAlgn="base" hangingPunct="0">
              <a:spcBef>
                <a:spcPct val="0"/>
              </a:spcBef>
              <a:spcAft>
                <a:spcPct val="0"/>
              </a:spcAft>
              <a:defRPr kumimoji="1" sz="4400">
                <a:solidFill>
                  <a:schemeClr val="tx2"/>
                </a:solidFill>
                <a:latin typeface="Arial" charset="0"/>
                <a:ea typeface="ＭＳ Ｐゴシック" pitchFamily="50" charset="-128"/>
              </a:defRPr>
            </a:lvl3pPr>
            <a:lvl4pPr algn="ctr" rtl="0" eaLnBrk="0" fontAlgn="base" hangingPunct="0">
              <a:spcBef>
                <a:spcPct val="0"/>
              </a:spcBef>
              <a:spcAft>
                <a:spcPct val="0"/>
              </a:spcAft>
              <a:defRPr kumimoji="1" sz="4400">
                <a:solidFill>
                  <a:schemeClr val="tx2"/>
                </a:solidFill>
                <a:latin typeface="Arial" charset="0"/>
                <a:ea typeface="ＭＳ Ｐゴシック" pitchFamily="50" charset="-128"/>
              </a:defRPr>
            </a:lvl4pPr>
            <a:lvl5pPr algn="ctr" rtl="0" eaLnBrk="0" fontAlgn="base" hangingPunct="0">
              <a:spcBef>
                <a:spcPct val="0"/>
              </a:spcBef>
              <a:spcAft>
                <a:spcPct val="0"/>
              </a:spcAft>
              <a:defRPr kumimoji="1" sz="4400">
                <a:solidFill>
                  <a:schemeClr val="tx2"/>
                </a:solidFill>
                <a:latin typeface="Arial" charset="0"/>
                <a:ea typeface="ＭＳ Ｐゴシック" pitchFamily="50" charset="-128"/>
              </a:defRPr>
            </a:lvl5pPr>
            <a:lvl6pPr marL="457200" algn="ctr" rtl="0" fontAlgn="base">
              <a:spcBef>
                <a:spcPct val="0"/>
              </a:spcBef>
              <a:spcAft>
                <a:spcPct val="0"/>
              </a:spcAft>
              <a:defRPr kumimoji="1" sz="4400">
                <a:solidFill>
                  <a:schemeClr val="tx2"/>
                </a:solidFill>
                <a:latin typeface="Arial" charset="0"/>
                <a:ea typeface="ＭＳ Ｐゴシック" pitchFamily="50" charset="-128"/>
              </a:defRPr>
            </a:lvl6pPr>
            <a:lvl7pPr marL="914400" algn="ctr" rtl="0" fontAlgn="base">
              <a:spcBef>
                <a:spcPct val="0"/>
              </a:spcBef>
              <a:spcAft>
                <a:spcPct val="0"/>
              </a:spcAft>
              <a:defRPr kumimoji="1" sz="4400">
                <a:solidFill>
                  <a:schemeClr val="tx2"/>
                </a:solidFill>
                <a:latin typeface="Arial" charset="0"/>
                <a:ea typeface="ＭＳ Ｐゴシック" pitchFamily="50" charset="-128"/>
              </a:defRPr>
            </a:lvl7pPr>
            <a:lvl8pPr marL="1371600" algn="ctr" rtl="0" fontAlgn="base">
              <a:spcBef>
                <a:spcPct val="0"/>
              </a:spcBef>
              <a:spcAft>
                <a:spcPct val="0"/>
              </a:spcAft>
              <a:defRPr kumimoji="1" sz="4400">
                <a:solidFill>
                  <a:schemeClr val="tx2"/>
                </a:solidFill>
                <a:latin typeface="Arial" charset="0"/>
                <a:ea typeface="ＭＳ Ｐゴシック" pitchFamily="50" charset="-128"/>
              </a:defRPr>
            </a:lvl8pPr>
            <a:lvl9pPr marL="1828800" algn="ctr" rtl="0" fontAlgn="base">
              <a:spcBef>
                <a:spcPct val="0"/>
              </a:spcBef>
              <a:spcAft>
                <a:spcPct val="0"/>
              </a:spcAft>
              <a:defRPr kumimoji="1" sz="4400">
                <a:solidFill>
                  <a:schemeClr val="tx2"/>
                </a:solidFill>
                <a:latin typeface="Arial" charset="0"/>
                <a:ea typeface="ＭＳ Ｐゴシック" pitchFamily="50" charset="-128"/>
              </a:defRPr>
            </a:lvl9pPr>
          </a:lstStyle>
          <a:p>
            <a:r>
              <a:rPr lang="ja-JP" altLang="en-US" kern="0" dirty="0">
                <a:solidFill>
                  <a:srgbClr val="FF0000"/>
                </a:solidFill>
                <a:latin typeface="UD デジタル 教科書体 NK-B" panose="02020700000000000000" pitchFamily="18" charset="-128"/>
                <a:ea typeface="UD デジタル 教科書体 NK-B" panose="02020700000000000000" pitchFamily="18" charset="-128"/>
              </a:rPr>
              <a:t>クレヨンではありません。</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タイトル 1">
            <a:extLst>
              <a:ext uri="{FF2B5EF4-FFF2-40B4-BE49-F238E27FC236}">
                <a16:creationId xmlns:a16="http://schemas.microsoft.com/office/drawing/2014/main" id="{03F59ACA-1C44-47D7-9531-B3D3A22CBC9F}"/>
              </a:ext>
            </a:extLst>
          </p:cNvPr>
          <p:cNvSpPr>
            <a:spLocks noGrp="1" noChangeArrowheads="1"/>
          </p:cNvSpPr>
          <p:nvPr>
            <p:ph type="title"/>
          </p:nvPr>
        </p:nvSpPr>
        <p:spPr/>
        <p:txBody>
          <a:bodyPr/>
          <a:lstStyle/>
          <a:p>
            <a:r>
              <a:rPr lang="ja-JP" altLang="en-US" sz="4800" dirty="0">
                <a:latin typeface="UD デジタル 教科書体 NK-B" panose="02020700000000000000" pitchFamily="18" charset="-128"/>
                <a:ea typeface="UD デジタル 教科書体 NK-B" panose="02020700000000000000" pitchFamily="18" charset="-128"/>
              </a:rPr>
              <a:t>１２色クーピー（または色鉛筆）</a:t>
            </a:r>
          </a:p>
        </p:txBody>
      </p:sp>
      <p:pic>
        <p:nvPicPr>
          <p:cNvPr id="46083" name="コンテンツ プレースホルダー 5">
            <a:extLst>
              <a:ext uri="{FF2B5EF4-FFF2-40B4-BE49-F238E27FC236}">
                <a16:creationId xmlns:a16="http://schemas.microsoft.com/office/drawing/2014/main" id="{625D0548-47B2-426E-B9CC-E925D553998C}"/>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a:xfrm>
            <a:off x="1557338" y="1601788"/>
            <a:ext cx="6029325" cy="4522787"/>
          </a:xfrm>
        </p:spPr>
      </p:pic>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タイトル 1">
            <a:extLst>
              <a:ext uri="{FF2B5EF4-FFF2-40B4-BE49-F238E27FC236}">
                <a16:creationId xmlns:a16="http://schemas.microsoft.com/office/drawing/2014/main" id="{D9F56C45-1A01-4C6B-8EAF-D0C37A3DC0F3}"/>
              </a:ext>
            </a:extLst>
          </p:cNvPr>
          <p:cNvSpPr>
            <a:spLocks noGrp="1" noChangeArrowheads="1"/>
          </p:cNvSpPr>
          <p:nvPr>
            <p:ph type="title"/>
          </p:nvPr>
        </p:nvSpPr>
        <p:spPr/>
        <p:txBody>
          <a:bodyPr/>
          <a:lstStyle/>
          <a:p>
            <a:r>
              <a:rPr lang="ja-JP" altLang="en-US" dirty="0">
                <a:latin typeface="UD デジタル 教科書体 NK-B" panose="02020700000000000000" pitchFamily="18" charset="-128"/>
                <a:ea typeface="UD デジタル 教科書体 NK-B" panose="02020700000000000000" pitchFamily="18" charset="-128"/>
              </a:rPr>
              <a:t>セロテープ</a:t>
            </a:r>
          </a:p>
        </p:txBody>
      </p:sp>
      <p:pic>
        <p:nvPicPr>
          <p:cNvPr id="47107" name="コンテンツ プレースホルダー 3">
            <a:extLst>
              <a:ext uri="{FF2B5EF4-FFF2-40B4-BE49-F238E27FC236}">
                <a16:creationId xmlns:a16="http://schemas.microsoft.com/office/drawing/2014/main" id="{2AEF96F9-DE90-4807-AE46-FEAD4572D937}"/>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a:xfrm>
            <a:off x="1557338" y="1601788"/>
            <a:ext cx="6029325" cy="4522787"/>
          </a:xfrm>
        </p:spPr>
      </p:pic>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タイトル 1">
            <a:extLst>
              <a:ext uri="{FF2B5EF4-FFF2-40B4-BE49-F238E27FC236}">
                <a16:creationId xmlns:a16="http://schemas.microsoft.com/office/drawing/2014/main" id="{43499B96-9BC7-481A-AFE5-6178A285C950}"/>
              </a:ext>
            </a:extLst>
          </p:cNvPr>
          <p:cNvSpPr>
            <a:spLocks noGrp="1" noChangeArrowheads="1"/>
          </p:cNvSpPr>
          <p:nvPr>
            <p:ph type="title"/>
          </p:nvPr>
        </p:nvSpPr>
        <p:spPr/>
        <p:txBody>
          <a:bodyPr/>
          <a:lstStyle/>
          <a:p>
            <a:r>
              <a:rPr lang="ja-JP" altLang="en-US" dirty="0">
                <a:latin typeface="UD デジタル 教科書体 NK-B" panose="02020700000000000000" pitchFamily="18" charset="-128"/>
                <a:ea typeface="UD デジタル 教科書体 NK-B" panose="02020700000000000000" pitchFamily="18" charset="-128"/>
              </a:rPr>
              <a:t>カスタネット</a:t>
            </a:r>
          </a:p>
        </p:txBody>
      </p:sp>
      <p:pic>
        <p:nvPicPr>
          <p:cNvPr id="48131" name="コンテンツ プレースホルダー 3">
            <a:extLst>
              <a:ext uri="{FF2B5EF4-FFF2-40B4-BE49-F238E27FC236}">
                <a16:creationId xmlns:a16="http://schemas.microsoft.com/office/drawing/2014/main" id="{1C14851E-1468-4D4C-B16E-D24D314D6802}"/>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a:xfrm>
            <a:off x="1557338" y="1601788"/>
            <a:ext cx="6029325" cy="4522787"/>
          </a:xfrm>
        </p:spPr>
      </p:pic>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テキスト ボックス 2">
            <a:extLst>
              <a:ext uri="{FF2B5EF4-FFF2-40B4-BE49-F238E27FC236}">
                <a16:creationId xmlns:a16="http://schemas.microsoft.com/office/drawing/2014/main" id="{DD3EF085-D993-456D-9803-6C60F63FB084}"/>
              </a:ext>
            </a:extLst>
          </p:cNvPr>
          <p:cNvSpPr txBox="1">
            <a:spLocks noChangeArrowheads="1"/>
          </p:cNvSpPr>
          <p:nvPr/>
        </p:nvSpPr>
        <p:spPr bwMode="auto">
          <a:xfrm>
            <a:off x="1804988" y="627063"/>
            <a:ext cx="5689600"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4800" dirty="0">
                <a:latin typeface="UD デジタル 教科書体 NK-B" panose="02020700000000000000" pitchFamily="18" charset="-128"/>
                <a:ea typeface="UD デジタル 教科書体 NK-B" panose="02020700000000000000" pitchFamily="18" charset="-128"/>
              </a:rPr>
              <a:t>折り紙</a:t>
            </a:r>
            <a:r>
              <a:rPr lang="en-US" altLang="ja-JP" sz="4800" dirty="0">
                <a:latin typeface="UD デジタル 教科書体 NK-B" panose="02020700000000000000" pitchFamily="18" charset="-128"/>
                <a:ea typeface="UD デジタル 教科書体 NK-B" panose="02020700000000000000" pitchFamily="18" charset="-128"/>
              </a:rPr>
              <a:t>(20</a:t>
            </a:r>
            <a:r>
              <a:rPr lang="ja-JP" altLang="en-US" sz="4800" dirty="0">
                <a:latin typeface="UD デジタル 教科書体 NK-B" panose="02020700000000000000" pitchFamily="18" charset="-128"/>
                <a:ea typeface="UD デジタル 教科書体 NK-B" panose="02020700000000000000" pitchFamily="18" charset="-128"/>
              </a:rPr>
              <a:t>枚程度</a:t>
            </a:r>
            <a:r>
              <a:rPr lang="en-US" altLang="ja-JP" sz="4800" dirty="0">
                <a:latin typeface="UD デジタル 教科書体 NK-B" panose="02020700000000000000" pitchFamily="18" charset="-128"/>
                <a:ea typeface="UD デジタル 教科書体 NK-B" panose="02020700000000000000" pitchFamily="18" charset="-128"/>
              </a:rPr>
              <a:t>)</a:t>
            </a:r>
            <a:endParaRPr lang="ja-JP" altLang="en-US" sz="4800" dirty="0">
              <a:latin typeface="UD デジタル 教科書体 NK-B" panose="02020700000000000000" pitchFamily="18" charset="-128"/>
              <a:ea typeface="UD デジタル 教科書体 NK-B" panose="02020700000000000000" pitchFamily="18" charset="-128"/>
            </a:endParaRPr>
          </a:p>
        </p:txBody>
      </p:sp>
      <p:pic>
        <p:nvPicPr>
          <p:cNvPr id="49155" name="Picture 4" descr="Y:\校務\共通２\★１年\新入生説明会用写真\DSCN2772.JPG">
            <a:extLst>
              <a:ext uri="{FF2B5EF4-FFF2-40B4-BE49-F238E27FC236}">
                <a16:creationId xmlns:a16="http://schemas.microsoft.com/office/drawing/2014/main" id="{B2833083-23FE-498B-ACCC-B4C7277A3DD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58888" y="1557338"/>
            <a:ext cx="6588125" cy="4941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タイトル 1">
            <a:extLst>
              <a:ext uri="{FF2B5EF4-FFF2-40B4-BE49-F238E27FC236}">
                <a16:creationId xmlns:a16="http://schemas.microsoft.com/office/drawing/2014/main" id="{64762E3A-F36D-4840-B057-E21E1E8D0EA1}"/>
              </a:ext>
            </a:extLst>
          </p:cNvPr>
          <p:cNvSpPr>
            <a:spLocks noGrp="1" noChangeArrowheads="1"/>
          </p:cNvSpPr>
          <p:nvPr>
            <p:ph type="title"/>
          </p:nvPr>
        </p:nvSpPr>
        <p:spPr/>
        <p:txBody>
          <a:bodyPr/>
          <a:lstStyle/>
          <a:p>
            <a:r>
              <a:rPr lang="ja-JP" altLang="en-US" sz="4000" dirty="0">
                <a:latin typeface="UD デジタル 教科書体 NK-B" panose="02020700000000000000" pitchFamily="18" charset="-128"/>
                <a:ea typeface="UD デジタル 教科書体 NK-B" panose="02020700000000000000" pitchFamily="18" charset="-128"/>
              </a:rPr>
              <a:t>入学前にしておいていただきたいこと</a:t>
            </a:r>
          </a:p>
        </p:txBody>
      </p:sp>
      <p:sp>
        <p:nvSpPr>
          <p:cNvPr id="4" name="AutoShape 3">
            <a:extLst>
              <a:ext uri="{FF2B5EF4-FFF2-40B4-BE49-F238E27FC236}">
                <a16:creationId xmlns:a16="http://schemas.microsoft.com/office/drawing/2014/main" id="{9AC2FBF4-5232-42A0-AE3F-584B31B73E9D}"/>
              </a:ext>
            </a:extLst>
          </p:cNvPr>
          <p:cNvSpPr>
            <a:spLocks noChangeArrowheads="1"/>
          </p:cNvSpPr>
          <p:nvPr/>
        </p:nvSpPr>
        <p:spPr bwMode="auto">
          <a:xfrm>
            <a:off x="457200" y="1426398"/>
            <a:ext cx="6121400" cy="647700"/>
          </a:xfrm>
          <a:prstGeom prst="roundRect">
            <a:avLst>
              <a:gd name="adj" fmla="val 16667"/>
            </a:avLst>
          </a:prstGeom>
          <a:gradFill rotWithShape="1">
            <a:gsLst>
              <a:gs pos="0">
                <a:srgbClr val="FF3300"/>
              </a:gs>
              <a:gs pos="50000">
                <a:srgbClr val="FFFFFF"/>
              </a:gs>
              <a:gs pos="100000">
                <a:srgbClr val="FF3300"/>
              </a:gs>
            </a:gsLst>
            <a:lin ang="18900000" scaled="1"/>
          </a:gradFill>
          <a:ln w="1905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2400" dirty="0">
                <a:latin typeface="UD デジタル 教科書体 NK-B" panose="02020700000000000000" pitchFamily="18" charset="-128"/>
                <a:ea typeface="UD デジタル 教科書体 NK-B" panose="02020700000000000000" pitchFamily="18" charset="-128"/>
              </a:rPr>
              <a:t>２．トイレの使い方を練習しておきましょう。</a:t>
            </a:r>
          </a:p>
        </p:txBody>
      </p:sp>
      <p:pic>
        <p:nvPicPr>
          <p:cNvPr id="12292" name="Picture 2" descr="C:\Users\165716\AppData\Local\Microsoft\Windows\INetCache\IE\I11A4U50\publicdomainq-0003625qslzjc[1].png">
            <a:extLst>
              <a:ext uri="{FF2B5EF4-FFF2-40B4-BE49-F238E27FC236}">
                <a16:creationId xmlns:a16="http://schemas.microsoft.com/office/drawing/2014/main" id="{4764C38F-9F38-4862-9325-F9F4FEF195A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8313" y="2349500"/>
            <a:ext cx="3182937" cy="3717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293" name="Picture 4" descr="C:\Users\165716\AppData\Local\Microsoft\Windows\INetCache\IE\XCH289SE\publicdomainq-0005507sotvjc[1].png">
            <a:extLst>
              <a:ext uri="{FF2B5EF4-FFF2-40B4-BE49-F238E27FC236}">
                <a16:creationId xmlns:a16="http://schemas.microsoft.com/office/drawing/2014/main" id="{2BF97D5F-2515-45AE-AC2F-AD478586D66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019925" y="2205038"/>
            <a:ext cx="1335088" cy="1339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294" name="Picture 6" descr="「和式トイレ　イラスト」の画像検索結果">
            <a:hlinkClick r:id="rId4"/>
            <a:extLst>
              <a:ext uri="{FF2B5EF4-FFF2-40B4-BE49-F238E27FC236}">
                <a16:creationId xmlns:a16="http://schemas.microsoft.com/office/drawing/2014/main" id="{A2D55FA6-E671-40B4-9BE8-E3AF097907AC}"/>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rot="1636154">
            <a:off x="4634743" y="2474912"/>
            <a:ext cx="3467100" cy="3467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テキスト ボックス 1">
            <a:extLst>
              <a:ext uri="{FF2B5EF4-FFF2-40B4-BE49-F238E27FC236}">
                <a16:creationId xmlns:a16="http://schemas.microsoft.com/office/drawing/2014/main" id="{BD954B32-6F5D-4B3F-5CE5-01A75EC817B0}"/>
              </a:ext>
            </a:extLst>
          </p:cNvPr>
          <p:cNvSpPr txBox="1"/>
          <p:nvPr/>
        </p:nvSpPr>
        <p:spPr>
          <a:xfrm>
            <a:off x="4172781" y="5301208"/>
            <a:ext cx="4502906" cy="1200329"/>
          </a:xfrm>
          <a:prstGeom prst="rect">
            <a:avLst/>
          </a:prstGeom>
          <a:noFill/>
          <a:ln w="19050">
            <a:solidFill>
              <a:schemeClr val="tx1"/>
            </a:solidFill>
          </a:ln>
        </p:spPr>
        <p:txBody>
          <a:bodyPr wrap="square" rtlCol="0">
            <a:spAutoFit/>
          </a:bodyPr>
          <a:lstStyle/>
          <a:p>
            <a:r>
              <a:rPr kumimoji="1" lang="ja-JP" altLang="en-US" sz="3600" dirty="0"/>
              <a:t>遠足等の校外学習で使う場合があります。</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a:extLst>
              <a:ext uri="{FF2B5EF4-FFF2-40B4-BE49-F238E27FC236}">
                <a16:creationId xmlns:a16="http://schemas.microsoft.com/office/drawing/2014/main" id="{4CA6D228-C134-4B33-8848-C071C79B56AB}"/>
              </a:ext>
            </a:extLst>
          </p:cNvPr>
          <p:cNvSpPr>
            <a:spLocks noGrp="1" noChangeArrowheads="1"/>
          </p:cNvSpPr>
          <p:nvPr>
            <p:ph type="title"/>
          </p:nvPr>
        </p:nvSpPr>
        <p:spPr>
          <a:xfrm>
            <a:off x="457200" y="274638"/>
            <a:ext cx="8229600" cy="561975"/>
          </a:xfrm>
          <a:noFill/>
        </p:spPr>
        <p:txBody>
          <a:bodyPr/>
          <a:lstStyle/>
          <a:p>
            <a:pPr eaLnBrk="1" hangingPunct="1"/>
            <a:r>
              <a:rPr lang="ja-JP" altLang="en-US" sz="4000" dirty="0">
                <a:latin typeface="UD デジタル 教科書体 NK-B" panose="02020700000000000000" pitchFamily="18" charset="-128"/>
                <a:ea typeface="UD デジタル 教科書体 NK-B" panose="02020700000000000000" pitchFamily="18" charset="-128"/>
              </a:rPr>
              <a:t>学用品について</a:t>
            </a:r>
          </a:p>
        </p:txBody>
      </p:sp>
      <p:sp>
        <p:nvSpPr>
          <p:cNvPr id="37893" name="AutoShape 5">
            <a:extLst>
              <a:ext uri="{FF2B5EF4-FFF2-40B4-BE49-F238E27FC236}">
                <a16:creationId xmlns:a16="http://schemas.microsoft.com/office/drawing/2014/main" id="{42A062DC-EB9C-49B0-97AC-8BA7C29C8215}"/>
              </a:ext>
            </a:extLst>
          </p:cNvPr>
          <p:cNvSpPr>
            <a:spLocks noChangeArrowheads="1"/>
          </p:cNvSpPr>
          <p:nvPr/>
        </p:nvSpPr>
        <p:spPr bwMode="auto">
          <a:xfrm>
            <a:off x="827088" y="1125538"/>
            <a:ext cx="7489825" cy="801687"/>
          </a:xfrm>
          <a:prstGeom prst="roundRect">
            <a:avLst>
              <a:gd name="adj" fmla="val 16667"/>
            </a:avLst>
          </a:prstGeom>
          <a:gradFill rotWithShape="1">
            <a:gsLst>
              <a:gs pos="0">
                <a:srgbClr val="FF3300"/>
              </a:gs>
              <a:gs pos="50000">
                <a:srgbClr val="FFFFFF"/>
              </a:gs>
              <a:gs pos="100000">
                <a:srgbClr val="FF3300"/>
              </a:gs>
            </a:gsLst>
            <a:lin ang="5400000" scaled="1"/>
          </a:gradFill>
          <a:ln w="222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dirty="0">
                <a:latin typeface="UD デジタル 教科書体 NK-B" panose="02020700000000000000" pitchFamily="18" charset="-128"/>
                <a:ea typeface="UD デジタル 教科書体 NK-B" panose="02020700000000000000" pitchFamily="18" charset="-128"/>
              </a:rPr>
              <a:t>すべての持ち物に記名を！</a:t>
            </a:r>
          </a:p>
        </p:txBody>
      </p:sp>
      <p:grpSp>
        <p:nvGrpSpPr>
          <p:cNvPr id="37898" name="Group 10">
            <a:extLst>
              <a:ext uri="{FF2B5EF4-FFF2-40B4-BE49-F238E27FC236}">
                <a16:creationId xmlns:a16="http://schemas.microsoft.com/office/drawing/2014/main" id="{91C3C692-FDC1-47DD-ADB4-849FCCDEF429}"/>
              </a:ext>
            </a:extLst>
          </p:cNvPr>
          <p:cNvGrpSpPr>
            <a:grpSpLocks/>
          </p:cNvGrpSpPr>
          <p:nvPr/>
        </p:nvGrpSpPr>
        <p:grpSpPr bwMode="auto">
          <a:xfrm>
            <a:off x="1042988" y="2276475"/>
            <a:ext cx="6853237" cy="2255838"/>
            <a:chOff x="657" y="1434"/>
            <a:chExt cx="4317" cy="1421"/>
          </a:xfrm>
        </p:grpSpPr>
        <p:pic>
          <p:nvPicPr>
            <p:cNvPr id="51205" name="Picture 7" descr="207鉛筆C">
              <a:extLst>
                <a:ext uri="{FF2B5EF4-FFF2-40B4-BE49-F238E27FC236}">
                  <a16:creationId xmlns:a16="http://schemas.microsoft.com/office/drawing/2014/main" id="{8BEDAAD0-810A-480C-9EA0-4FE49489AF9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57" y="1616"/>
              <a:ext cx="1135" cy="11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206" name="Picture 8" descr="213パスC">
              <a:extLst>
                <a:ext uri="{FF2B5EF4-FFF2-40B4-BE49-F238E27FC236}">
                  <a16:creationId xmlns:a16="http://schemas.microsoft.com/office/drawing/2014/main" id="{1E0BC613-ABD9-4D8B-BB17-BCD2ACEE2DA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00" y="1570"/>
              <a:ext cx="1118" cy="1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207" name="Picture 9" descr="235はさみC">
              <a:extLst>
                <a:ext uri="{FF2B5EF4-FFF2-40B4-BE49-F238E27FC236}">
                  <a16:creationId xmlns:a16="http://schemas.microsoft.com/office/drawing/2014/main" id="{1E6BB714-7DCD-493D-B885-403731AA7842}"/>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651" y="1434"/>
              <a:ext cx="1323" cy="14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2" name="AutoShape 14">
            <a:extLst>
              <a:ext uri="{FF2B5EF4-FFF2-40B4-BE49-F238E27FC236}">
                <a16:creationId xmlns:a16="http://schemas.microsoft.com/office/drawing/2014/main" id="{5F713068-A30C-F8A2-56D7-9E140506C3D4}"/>
              </a:ext>
            </a:extLst>
          </p:cNvPr>
          <p:cNvSpPr>
            <a:spLocks noChangeArrowheads="1"/>
          </p:cNvSpPr>
          <p:nvPr/>
        </p:nvSpPr>
        <p:spPr bwMode="auto">
          <a:xfrm>
            <a:off x="827087" y="4767013"/>
            <a:ext cx="7489825" cy="1594496"/>
          </a:xfrm>
          <a:prstGeom prst="roundRect">
            <a:avLst>
              <a:gd name="adj" fmla="val 16667"/>
            </a:avLst>
          </a:prstGeom>
          <a:gradFill rotWithShape="1">
            <a:gsLst>
              <a:gs pos="0">
                <a:srgbClr val="99FF33"/>
              </a:gs>
              <a:gs pos="50000">
                <a:srgbClr val="FFFFFF"/>
              </a:gs>
              <a:gs pos="100000">
                <a:srgbClr val="99FF33"/>
              </a:gs>
            </a:gsLst>
            <a:lin ang="18900000" scaled="1"/>
          </a:gradFill>
          <a:ln w="1905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None/>
            </a:pPr>
            <a:r>
              <a:rPr lang="ja-JP" altLang="en-US" sz="3600" b="1" dirty="0">
                <a:solidFill>
                  <a:srgbClr val="FF3300"/>
                </a:solidFill>
                <a:latin typeface="UD デジタル 教科書体 NK-B" panose="02020700000000000000" pitchFamily="18" charset="-128"/>
                <a:ea typeface="UD デジタル 教科書体 NK-B" panose="02020700000000000000" pitchFamily="18" charset="-128"/>
              </a:rPr>
              <a:t>上履き袋、体操着袋等は外側に</a:t>
            </a:r>
            <a:endParaRPr lang="en-US" altLang="ja-JP" sz="3600" b="1" dirty="0">
              <a:solidFill>
                <a:srgbClr val="FF3300"/>
              </a:solidFill>
              <a:latin typeface="UD デジタル 教科書体 NK-B" panose="02020700000000000000" pitchFamily="18" charset="-128"/>
              <a:ea typeface="UD デジタル 教科書体 NK-B" panose="02020700000000000000" pitchFamily="18" charset="-128"/>
            </a:endParaRPr>
          </a:p>
          <a:p>
            <a:pPr algn="ctr" eaLnBrk="1" hangingPunct="1">
              <a:spcBef>
                <a:spcPct val="0"/>
              </a:spcBef>
              <a:buNone/>
            </a:pPr>
            <a:r>
              <a:rPr lang="ja-JP" altLang="en-US" sz="3600" b="1" dirty="0">
                <a:solidFill>
                  <a:srgbClr val="FF3300"/>
                </a:solidFill>
                <a:latin typeface="UD デジタル 教科書体 NK-B" panose="02020700000000000000" pitchFamily="18" charset="-128"/>
                <a:ea typeface="UD デジタル 教科書体 NK-B" panose="02020700000000000000" pitchFamily="18" charset="-128"/>
              </a:rPr>
              <a:t>分かりやすく記入をお願いします。</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2">
            <a:extLst>
              <a:ext uri="{FF2B5EF4-FFF2-40B4-BE49-F238E27FC236}">
                <a16:creationId xmlns:a16="http://schemas.microsoft.com/office/drawing/2014/main" id="{3991A419-2C2C-4804-BE1D-59562ECB5E4F}"/>
              </a:ext>
            </a:extLst>
          </p:cNvPr>
          <p:cNvSpPr>
            <a:spLocks noGrp="1" noChangeArrowheads="1"/>
          </p:cNvSpPr>
          <p:nvPr>
            <p:ph type="title"/>
          </p:nvPr>
        </p:nvSpPr>
        <p:spPr>
          <a:xfrm>
            <a:off x="269868" y="146049"/>
            <a:ext cx="8229600" cy="561975"/>
          </a:xfrm>
          <a:noFill/>
        </p:spPr>
        <p:txBody>
          <a:bodyPr/>
          <a:lstStyle/>
          <a:p>
            <a:pPr eaLnBrk="1" hangingPunct="1"/>
            <a:r>
              <a:rPr lang="ja-JP" altLang="en-US" sz="4000" dirty="0">
                <a:latin typeface="UD デジタル 教科書体 NK-B" panose="02020700000000000000" pitchFamily="18" charset="-128"/>
                <a:ea typeface="UD デジタル 教科書体 NK-B" panose="02020700000000000000" pitchFamily="18" charset="-128"/>
              </a:rPr>
              <a:t>給食について</a:t>
            </a:r>
          </a:p>
        </p:txBody>
      </p:sp>
      <p:sp>
        <p:nvSpPr>
          <p:cNvPr id="38915" name="AutoShape 3">
            <a:extLst>
              <a:ext uri="{FF2B5EF4-FFF2-40B4-BE49-F238E27FC236}">
                <a16:creationId xmlns:a16="http://schemas.microsoft.com/office/drawing/2014/main" id="{41562399-CAE2-4ED9-8A9B-33C30627F36C}"/>
              </a:ext>
            </a:extLst>
          </p:cNvPr>
          <p:cNvSpPr>
            <a:spLocks noChangeArrowheads="1"/>
          </p:cNvSpPr>
          <p:nvPr/>
        </p:nvSpPr>
        <p:spPr bwMode="auto">
          <a:xfrm>
            <a:off x="502443" y="756542"/>
            <a:ext cx="7489825" cy="801688"/>
          </a:xfrm>
          <a:prstGeom prst="roundRect">
            <a:avLst>
              <a:gd name="adj" fmla="val 16667"/>
            </a:avLst>
          </a:prstGeom>
          <a:gradFill rotWithShape="1">
            <a:gsLst>
              <a:gs pos="0">
                <a:srgbClr val="FF3300"/>
              </a:gs>
              <a:gs pos="50000">
                <a:srgbClr val="FFFFFF"/>
              </a:gs>
              <a:gs pos="100000">
                <a:srgbClr val="FF3300"/>
              </a:gs>
            </a:gsLst>
            <a:lin ang="5400000" scaled="1"/>
          </a:gradFill>
          <a:ln w="222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dirty="0">
                <a:latin typeface="UD デジタル 教科書体 NK-B" panose="02020700000000000000" pitchFamily="18" charset="-128"/>
                <a:ea typeface="UD デジタル 教科書体 NK-B" panose="02020700000000000000" pitchFamily="18" charset="-128"/>
              </a:rPr>
              <a:t>給食は、４月２０日から始まります。</a:t>
            </a:r>
          </a:p>
        </p:txBody>
      </p:sp>
      <p:pic>
        <p:nvPicPr>
          <p:cNvPr id="38921" name="Picture 9" descr="SC22_16">
            <a:extLst>
              <a:ext uri="{FF2B5EF4-FFF2-40B4-BE49-F238E27FC236}">
                <a16:creationId xmlns:a16="http://schemas.microsoft.com/office/drawing/2014/main" id="{BB666AB8-7B9F-4967-9795-7BFFA9762C0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49957" y="1629762"/>
            <a:ext cx="1990256" cy="21375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8922" name="Picture 10" descr="SC05_05">
            <a:extLst>
              <a:ext uri="{FF2B5EF4-FFF2-40B4-BE49-F238E27FC236}">
                <a16:creationId xmlns:a16="http://schemas.microsoft.com/office/drawing/2014/main" id="{15A1E26B-CFF6-48A5-9E0F-6B45477F726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348037" y="1704677"/>
            <a:ext cx="2447926" cy="20003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8923" name="Picture 11" descr="SC05_11">
            <a:extLst>
              <a:ext uri="{FF2B5EF4-FFF2-40B4-BE49-F238E27FC236}">
                <a16:creationId xmlns:a16="http://schemas.microsoft.com/office/drawing/2014/main" id="{0354D122-372B-4AFF-8F93-6D64CC79569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969618" y="1558230"/>
            <a:ext cx="2058689" cy="21468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8924" name="AutoShape 12">
            <a:extLst>
              <a:ext uri="{FF2B5EF4-FFF2-40B4-BE49-F238E27FC236}">
                <a16:creationId xmlns:a16="http://schemas.microsoft.com/office/drawing/2014/main" id="{EAB255CC-51FE-472C-98BE-B2F58E035C29}"/>
              </a:ext>
            </a:extLst>
          </p:cNvPr>
          <p:cNvSpPr>
            <a:spLocks noChangeArrowheads="1"/>
          </p:cNvSpPr>
          <p:nvPr/>
        </p:nvSpPr>
        <p:spPr bwMode="auto">
          <a:xfrm>
            <a:off x="138208" y="3803445"/>
            <a:ext cx="3455987" cy="1713788"/>
          </a:xfrm>
          <a:prstGeom prst="roundRect">
            <a:avLst>
              <a:gd name="adj" fmla="val 16667"/>
            </a:avLst>
          </a:prstGeom>
          <a:gradFill rotWithShape="1">
            <a:gsLst>
              <a:gs pos="0">
                <a:srgbClr val="FF3300"/>
              </a:gs>
              <a:gs pos="50000">
                <a:srgbClr val="FFFFFF"/>
              </a:gs>
              <a:gs pos="100000">
                <a:srgbClr val="FF3300"/>
              </a:gs>
            </a:gsLst>
            <a:lin ang="5400000" scaled="1"/>
          </a:gradFill>
          <a:ln w="222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dirty="0">
                <a:latin typeface="UD デジタル 教科書体 NK-B" panose="02020700000000000000" pitchFamily="18" charset="-128"/>
                <a:ea typeface="UD デジタル 教科書体 NK-B" panose="02020700000000000000" pitchFamily="18" charset="-128"/>
              </a:rPr>
              <a:t>　お願い</a:t>
            </a:r>
          </a:p>
          <a:p>
            <a:pPr eaLnBrk="1" hangingPunct="1">
              <a:spcBef>
                <a:spcPct val="0"/>
              </a:spcBef>
              <a:buFontTx/>
              <a:buNone/>
            </a:pPr>
            <a:r>
              <a:rPr lang="ja-JP" altLang="en-US" dirty="0">
                <a:latin typeface="UD デジタル 教科書体 NK-B" panose="02020700000000000000" pitchFamily="18" charset="-128"/>
                <a:ea typeface="UD デジタル 教科書体 NK-B" panose="02020700000000000000" pitchFamily="18" charset="-128"/>
              </a:rPr>
              <a:t>　・マスクの用意</a:t>
            </a:r>
          </a:p>
          <a:p>
            <a:pPr eaLnBrk="1" hangingPunct="1">
              <a:spcBef>
                <a:spcPct val="0"/>
              </a:spcBef>
              <a:buFontTx/>
              <a:buNone/>
            </a:pPr>
            <a:r>
              <a:rPr lang="ja-JP" altLang="en-US" dirty="0">
                <a:latin typeface="UD デジタル 教科書体 NK-B" panose="02020700000000000000" pitchFamily="18" charset="-128"/>
                <a:ea typeface="UD デジタル 教科書体 NK-B" panose="02020700000000000000" pitchFamily="18" charset="-128"/>
              </a:rPr>
              <a:t>　・白衣の洗濯</a:t>
            </a:r>
          </a:p>
        </p:txBody>
      </p:sp>
      <p:sp>
        <p:nvSpPr>
          <p:cNvPr id="38925" name="AutoShape 13">
            <a:extLst>
              <a:ext uri="{FF2B5EF4-FFF2-40B4-BE49-F238E27FC236}">
                <a16:creationId xmlns:a16="http://schemas.microsoft.com/office/drawing/2014/main" id="{1E4F57AC-E533-4AC4-881D-827C601D4995}"/>
              </a:ext>
            </a:extLst>
          </p:cNvPr>
          <p:cNvSpPr>
            <a:spLocks noChangeArrowheads="1"/>
          </p:cNvSpPr>
          <p:nvPr/>
        </p:nvSpPr>
        <p:spPr bwMode="auto">
          <a:xfrm>
            <a:off x="3327134" y="4675394"/>
            <a:ext cx="1512887" cy="863600"/>
          </a:xfrm>
          <a:prstGeom prst="rightArrow">
            <a:avLst>
              <a:gd name="adj1" fmla="val 50000"/>
              <a:gd name="adj2" fmla="val 43796"/>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en-US" sz="1800"/>
          </a:p>
        </p:txBody>
      </p:sp>
      <p:sp>
        <p:nvSpPr>
          <p:cNvPr id="38926" name="AutoShape 14">
            <a:extLst>
              <a:ext uri="{FF2B5EF4-FFF2-40B4-BE49-F238E27FC236}">
                <a16:creationId xmlns:a16="http://schemas.microsoft.com/office/drawing/2014/main" id="{BC135BB5-E74F-412D-B04E-252794808405}"/>
              </a:ext>
            </a:extLst>
          </p:cNvPr>
          <p:cNvSpPr>
            <a:spLocks noChangeArrowheads="1"/>
          </p:cNvSpPr>
          <p:nvPr/>
        </p:nvSpPr>
        <p:spPr bwMode="auto">
          <a:xfrm>
            <a:off x="4840021" y="4704260"/>
            <a:ext cx="3708400" cy="775798"/>
          </a:xfrm>
          <a:prstGeom prst="roundRect">
            <a:avLst>
              <a:gd name="adj" fmla="val 16667"/>
            </a:avLst>
          </a:prstGeom>
          <a:gradFill rotWithShape="1">
            <a:gsLst>
              <a:gs pos="0">
                <a:srgbClr val="99FF33"/>
              </a:gs>
              <a:gs pos="50000">
                <a:srgbClr val="FFFFFF"/>
              </a:gs>
              <a:gs pos="100000">
                <a:srgbClr val="99FF33"/>
              </a:gs>
            </a:gsLst>
            <a:lin ang="18900000" scaled="1"/>
          </a:gradFill>
          <a:ln w="1905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3600" b="1" dirty="0">
                <a:solidFill>
                  <a:srgbClr val="FF3300"/>
                </a:solidFill>
                <a:latin typeface="UD デジタル 教科書体 NK-B" panose="02020700000000000000" pitchFamily="18" charset="-128"/>
                <a:ea typeface="UD デジタル 教科書体 NK-B" panose="02020700000000000000" pitchFamily="18" charset="-128"/>
              </a:rPr>
              <a:t>アイロンがけを</a:t>
            </a:r>
          </a:p>
        </p:txBody>
      </p:sp>
      <p:sp>
        <p:nvSpPr>
          <p:cNvPr id="3" name="AutoShape 14">
            <a:extLst>
              <a:ext uri="{FF2B5EF4-FFF2-40B4-BE49-F238E27FC236}">
                <a16:creationId xmlns:a16="http://schemas.microsoft.com/office/drawing/2014/main" id="{B42E0D75-B066-C315-3B49-AF640AF1BB63}"/>
              </a:ext>
            </a:extLst>
          </p:cNvPr>
          <p:cNvSpPr>
            <a:spLocks noChangeArrowheads="1"/>
          </p:cNvSpPr>
          <p:nvPr/>
        </p:nvSpPr>
        <p:spPr bwMode="auto">
          <a:xfrm>
            <a:off x="3555158" y="3922919"/>
            <a:ext cx="5448978" cy="719933"/>
          </a:xfrm>
          <a:prstGeom prst="roundRect">
            <a:avLst>
              <a:gd name="adj" fmla="val 16667"/>
            </a:avLst>
          </a:prstGeom>
          <a:gradFill rotWithShape="1">
            <a:gsLst>
              <a:gs pos="0">
                <a:srgbClr val="99FF33"/>
              </a:gs>
              <a:gs pos="50000">
                <a:srgbClr val="FFFFFF"/>
              </a:gs>
              <a:gs pos="100000">
                <a:srgbClr val="99FF33"/>
              </a:gs>
            </a:gsLst>
            <a:lin ang="18900000" scaled="1"/>
          </a:gradFill>
          <a:ln w="1905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3600" b="1" dirty="0">
                <a:solidFill>
                  <a:srgbClr val="FF3300"/>
                </a:solidFill>
                <a:latin typeface="UD デジタル 教科書体 NK-B" panose="02020700000000000000" pitchFamily="18" charset="-128"/>
                <a:ea typeface="UD デジタル 教科書体 NK-B" panose="02020700000000000000" pitchFamily="18" charset="-128"/>
              </a:rPr>
              <a:t>マスクは予備をランドセルに</a:t>
            </a:r>
          </a:p>
        </p:txBody>
      </p:sp>
      <p:sp>
        <p:nvSpPr>
          <p:cNvPr id="2" name="AutoShape 14">
            <a:extLst>
              <a:ext uri="{FF2B5EF4-FFF2-40B4-BE49-F238E27FC236}">
                <a16:creationId xmlns:a16="http://schemas.microsoft.com/office/drawing/2014/main" id="{08591839-A0F2-CF39-AD8E-A9640E1DD93B}"/>
              </a:ext>
            </a:extLst>
          </p:cNvPr>
          <p:cNvSpPr>
            <a:spLocks noChangeArrowheads="1"/>
          </p:cNvSpPr>
          <p:nvPr/>
        </p:nvSpPr>
        <p:spPr bwMode="auto">
          <a:xfrm>
            <a:off x="0" y="5636708"/>
            <a:ext cx="9004136" cy="1137454"/>
          </a:xfrm>
          <a:prstGeom prst="roundRect">
            <a:avLst>
              <a:gd name="adj" fmla="val 16667"/>
            </a:avLst>
          </a:prstGeom>
          <a:solidFill>
            <a:srgbClr val="FFCCFF"/>
          </a:solidFill>
          <a:ln w="19050">
            <a:solidFill>
              <a:schemeClr val="tx1"/>
            </a:solidFill>
            <a:round/>
            <a:headEnd/>
            <a:tailEnd/>
          </a:ln>
          <a:effec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None/>
            </a:pPr>
            <a:r>
              <a:rPr lang="ja-JP" altLang="en-US" sz="3600" b="1" dirty="0">
                <a:solidFill>
                  <a:srgbClr val="FF3300"/>
                </a:solidFill>
                <a:latin typeface="UD デジタル 教科書体 NK-B" panose="02020700000000000000" pitchFamily="18" charset="-128"/>
                <a:ea typeface="UD デジタル 教科書体 NK-B" panose="02020700000000000000" pitchFamily="18" charset="-128"/>
              </a:rPr>
              <a:t>白衣の代わりにご家庭のエプロン、三角巾を</a:t>
            </a:r>
            <a:endParaRPr lang="en-US" altLang="ja-JP" sz="3600" b="1" dirty="0">
              <a:solidFill>
                <a:srgbClr val="FF3300"/>
              </a:solidFill>
              <a:latin typeface="UD デジタル 教科書体 NK-B" panose="02020700000000000000" pitchFamily="18" charset="-128"/>
              <a:ea typeface="UD デジタル 教科書体 NK-B" panose="02020700000000000000" pitchFamily="18" charset="-128"/>
            </a:endParaRPr>
          </a:p>
          <a:p>
            <a:pPr algn="ctr" eaLnBrk="1" hangingPunct="1">
              <a:spcBef>
                <a:spcPct val="0"/>
              </a:spcBef>
              <a:buNone/>
            </a:pPr>
            <a:r>
              <a:rPr lang="ja-JP" altLang="en-US" sz="3600" b="1" dirty="0">
                <a:solidFill>
                  <a:srgbClr val="FF3300"/>
                </a:solidFill>
                <a:latin typeface="UD デジタル 教科書体 NK-B" panose="02020700000000000000" pitchFamily="18" charset="-128"/>
                <a:ea typeface="UD デジタル 教科書体 NK-B" panose="02020700000000000000" pitchFamily="18" charset="-128"/>
              </a:rPr>
              <a:t>使用しても構いません。</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タイトル 1">
            <a:extLst>
              <a:ext uri="{FF2B5EF4-FFF2-40B4-BE49-F238E27FC236}">
                <a16:creationId xmlns:a16="http://schemas.microsoft.com/office/drawing/2014/main" id="{E3A45DC2-AF5D-4D0C-88D2-4837CF8D8CA1}"/>
              </a:ext>
            </a:extLst>
          </p:cNvPr>
          <p:cNvSpPr>
            <a:spLocks noGrp="1" noChangeArrowheads="1"/>
          </p:cNvSpPr>
          <p:nvPr>
            <p:ph type="title"/>
          </p:nvPr>
        </p:nvSpPr>
        <p:spPr>
          <a:xfrm>
            <a:off x="457200" y="800100"/>
            <a:ext cx="8229600" cy="1188740"/>
          </a:xfrm>
        </p:spPr>
        <p:txBody>
          <a:bodyPr/>
          <a:lstStyle/>
          <a:p>
            <a:r>
              <a:rPr lang="ja-JP" altLang="en-US" sz="4000" dirty="0">
                <a:latin typeface="UD デジタル 教科書体 NK-B" panose="02020700000000000000" pitchFamily="18" charset="-128"/>
                <a:ea typeface="UD デジタル 教科書体 NK-B" panose="02020700000000000000" pitchFamily="18" charset="-128"/>
              </a:rPr>
              <a:t>給食用ナフキン袋と</a:t>
            </a:r>
            <a:br>
              <a:rPr lang="en-US" altLang="ja-JP" sz="4000" dirty="0">
                <a:latin typeface="UD デジタル 教科書体 NK-B" panose="02020700000000000000" pitchFamily="18" charset="-128"/>
                <a:ea typeface="UD デジタル 教科書体 NK-B" panose="02020700000000000000" pitchFamily="18" charset="-128"/>
              </a:rPr>
            </a:br>
            <a:r>
              <a:rPr lang="ja-JP" altLang="en-US" sz="4000" dirty="0">
                <a:latin typeface="UD デジタル 教科書体 NK-B" panose="02020700000000000000" pitchFamily="18" charset="-128"/>
                <a:ea typeface="UD デジタル 教科書体 NK-B" panose="02020700000000000000" pitchFamily="18" charset="-128"/>
              </a:rPr>
              <a:t>ナフキン</a:t>
            </a:r>
            <a:r>
              <a:rPr lang="en-US" altLang="ja-JP" sz="4000" dirty="0">
                <a:latin typeface="UD デジタル 教科書体 NK-B" panose="02020700000000000000" pitchFamily="18" charset="-128"/>
                <a:ea typeface="UD デジタル 教科書体 NK-B" panose="02020700000000000000" pitchFamily="18" charset="-128"/>
              </a:rPr>
              <a:t>(</a:t>
            </a:r>
            <a:r>
              <a:rPr lang="ja-JP" altLang="en-US" sz="4000" dirty="0">
                <a:latin typeface="UD デジタル 教科書体 NK-B" panose="02020700000000000000" pitchFamily="18" charset="-128"/>
                <a:ea typeface="UD デジタル 教科書体 NK-B" panose="02020700000000000000" pitchFamily="18" charset="-128"/>
              </a:rPr>
              <a:t>ランチョンマット</a:t>
            </a:r>
            <a:r>
              <a:rPr lang="en-US" altLang="ja-JP" sz="4000" dirty="0">
                <a:latin typeface="UD デジタル 教科書体 NK-B" panose="02020700000000000000" pitchFamily="18" charset="-128"/>
                <a:ea typeface="UD デジタル 教科書体 NK-B" panose="02020700000000000000" pitchFamily="18" charset="-128"/>
              </a:rPr>
              <a:t>)</a:t>
            </a:r>
            <a:r>
              <a:rPr lang="ja-JP" altLang="en-US" sz="4000" dirty="0">
                <a:latin typeface="UD デジタル 教科書体 NK-B" panose="02020700000000000000" pitchFamily="18" charset="-128"/>
                <a:ea typeface="UD デジタル 教科書体 NK-B" panose="02020700000000000000" pitchFamily="18" charset="-128"/>
              </a:rPr>
              <a:t>とハンカチ</a:t>
            </a:r>
            <a:br>
              <a:rPr lang="en-US" altLang="ja-JP" sz="4000" dirty="0">
                <a:latin typeface="UD デジタル 教科書体 NK-B" panose="02020700000000000000" pitchFamily="18" charset="-128"/>
                <a:ea typeface="UD デジタル 教科書体 NK-B" panose="02020700000000000000" pitchFamily="18" charset="-128"/>
              </a:rPr>
            </a:br>
            <a:r>
              <a:rPr lang="en-US" altLang="ja-JP" sz="4000" dirty="0">
                <a:latin typeface="UD デジタル 教科書体 NK-B" panose="02020700000000000000" pitchFamily="18" charset="-128"/>
                <a:ea typeface="UD デジタル 教科書体 NK-B" panose="02020700000000000000" pitchFamily="18" charset="-128"/>
              </a:rPr>
              <a:t>(</a:t>
            </a:r>
            <a:r>
              <a:rPr lang="ja-JP" altLang="en-US" sz="4000" dirty="0">
                <a:latin typeface="UD デジタル 教科書体 NK-B" panose="02020700000000000000" pitchFamily="18" charset="-128"/>
                <a:ea typeface="UD デジタル 教科書体 NK-B" panose="02020700000000000000" pitchFamily="18" charset="-128"/>
              </a:rPr>
              <a:t>おしぼりまたは除菌シート</a:t>
            </a:r>
            <a:r>
              <a:rPr lang="en-US" altLang="ja-JP" sz="4000" dirty="0">
                <a:latin typeface="UD デジタル 教科書体 NK-B" panose="02020700000000000000" pitchFamily="18" charset="-128"/>
                <a:ea typeface="UD デジタル 教科書体 NK-B" panose="02020700000000000000" pitchFamily="18" charset="-128"/>
              </a:rPr>
              <a:t>)</a:t>
            </a:r>
            <a:br>
              <a:rPr lang="en-US" altLang="ja-JP" sz="4000" dirty="0">
                <a:latin typeface="UD デジタル 教科書体 NK-B" panose="02020700000000000000" pitchFamily="18" charset="-128"/>
                <a:ea typeface="UD デジタル 教科書体 NK-B" panose="02020700000000000000" pitchFamily="18" charset="-128"/>
              </a:rPr>
            </a:br>
            <a:endParaRPr lang="ja-JP" altLang="en-US" sz="4000" dirty="0">
              <a:latin typeface="UD デジタル 教科書体 NK-B" panose="02020700000000000000" pitchFamily="18" charset="-128"/>
              <a:ea typeface="UD デジタル 教科書体 NK-B" panose="02020700000000000000" pitchFamily="18" charset="-128"/>
            </a:endParaRPr>
          </a:p>
        </p:txBody>
      </p:sp>
      <p:pic>
        <p:nvPicPr>
          <p:cNvPr id="31747" name="コンテンツ プレースホルダー 3">
            <a:extLst>
              <a:ext uri="{FF2B5EF4-FFF2-40B4-BE49-F238E27FC236}">
                <a16:creationId xmlns:a16="http://schemas.microsoft.com/office/drawing/2014/main" id="{9C7DA440-79E6-44AC-8153-18B82D2717C0}"/>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a:xfrm>
            <a:off x="1676073" y="2204864"/>
            <a:ext cx="6254750" cy="4119563"/>
          </a:xfrm>
        </p:spPr>
      </p:pic>
      <p:pic>
        <p:nvPicPr>
          <p:cNvPr id="31748" name="図 3">
            <a:extLst>
              <a:ext uri="{FF2B5EF4-FFF2-40B4-BE49-F238E27FC236}">
                <a16:creationId xmlns:a16="http://schemas.microsoft.com/office/drawing/2014/main" id="{5EE31403-85B9-4A48-8842-253BCF063A5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309386">
            <a:off x="1865512" y="5131387"/>
            <a:ext cx="1800225" cy="744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1749" name="図 4">
            <a:extLst>
              <a:ext uri="{FF2B5EF4-FFF2-40B4-BE49-F238E27FC236}">
                <a16:creationId xmlns:a16="http://schemas.microsoft.com/office/drawing/2014/main" id="{CA1054A5-FD01-4ABF-840F-9BA89D5A1A9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334697">
            <a:off x="6156176" y="5576193"/>
            <a:ext cx="1511300" cy="387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テキスト ボックス 1">
            <a:extLst>
              <a:ext uri="{FF2B5EF4-FFF2-40B4-BE49-F238E27FC236}">
                <a16:creationId xmlns:a16="http://schemas.microsoft.com/office/drawing/2014/main" id="{B17D563F-D721-4456-B2B7-A81222B9C9FF}"/>
              </a:ext>
            </a:extLst>
          </p:cNvPr>
          <p:cNvSpPr txBox="1"/>
          <p:nvPr/>
        </p:nvSpPr>
        <p:spPr>
          <a:xfrm>
            <a:off x="2195736" y="4159153"/>
            <a:ext cx="3384375" cy="523220"/>
          </a:xfrm>
          <a:prstGeom prst="rect">
            <a:avLst/>
          </a:prstGeom>
          <a:noFill/>
        </p:spPr>
        <p:txBody>
          <a:bodyPr wrap="square" rtlCol="0">
            <a:spAutoFit/>
          </a:bodyPr>
          <a:lstStyle/>
          <a:p>
            <a:r>
              <a:rPr kumimoji="1" lang="ja-JP" altLang="en-US" sz="2800" dirty="0">
                <a:highlight>
                  <a:srgbClr val="FFFF00"/>
                </a:highlight>
              </a:rPr>
              <a:t>目安は</a:t>
            </a:r>
            <a:r>
              <a:rPr kumimoji="1" lang="en-US" altLang="ja-JP" sz="2800" dirty="0">
                <a:highlight>
                  <a:srgbClr val="FFFF00"/>
                </a:highlight>
              </a:rPr>
              <a:t>45cm×30cm</a:t>
            </a:r>
            <a:endParaRPr kumimoji="1" lang="ja-JP" altLang="en-US" sz="2800" dirty="0">
              <a:highlight>
                <a:srgbClr val="FFFF00"/>
              </a:highlight>
            </a:endParaRP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テキスト ボックス 2">
            <a:extLst>
              <a:ext uri="{FF2B5EF4-FFF2-40B4-BE49-F238E27FC236}">
                <a16:creationId xmlns:a16="http://schemas.microsoft.com/office/drawing/2014/main" id="{DD3EF085-D993-456D-9803-6C60F63FB084}"/>
              </a:ext>
            </a:extLst>
          </p:cNvPr>
          <p:cNvSpPr txBox="1">
            <a:spLocks noChangeArrowheads="1"/>
          </p:cNvSpPr>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norm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a:spcBef>
                <a:spcPct val="0"/>
              </a:spcBef>
              <a:spcAft>
                <a:spcPts val="600"/>
              </a:spcAft>
              <a:buFontTx/>
              <a:buNone/>
            </a:pPr>
            <a:r>
              <a:rPr kumimoji="1" lang="ja-JP" altLang="en-US" sz="4400">
                <a:solidFill>
                  <a:schemeClr val="tx2"/>
                </a:solidFill>
                <a:latin typeface="+mj-lt"/>
                <a:ea typeface="+mj-ea"/>
                <a:cs typeface="+mj-cs"/>
              </a:rPr>
              <a:t>生活科ファイル</a:t>
            </a:r>
          </a:p>
        </p:txBody>
      </p:sp>
      <p:pic>
        <p:nvPicPr>
          <p:cNvPr id="3" name="図 2">
            <a:extLst>
              <a:ext uri="{FF2B5EF4-FFF2-40B4-BE49-F238E27FC236}">
                <a16:creationId xmlns:a16="http://schemas.microsoft.com/office/drawing/2014/main" id="{EF549B3B-552F-396D-7847-A186E3D5B0BF}"/>
              </a:ext>
            </a:extLst>
          </p:cNvPr>
          <p:cNvPicPr>
            <a:picLocks noChangeAspect="1"/>
          </p:cNvPicPr>
          <p:nvPr/>
        </p:nvPicPr>
        <p:blipFill>
          <a:blip r:embed="rId2"/>
          <a:srcRect r="-973" b="5208"/>
          <a:stretch>
            <a:fillRect/>
          </a:stretch>
        </p:blipFill>
        <p:spPr>
          <a:xfrm>
            <a:off x="179512" y="1205190"/>
            <a:ext cx="3888432" cy="5315982"/>
          </a:xfrm>
          <a:prstGeom prst="rect">
            <a:avLst/>
          </a:prstGeom>
          <a:noFill/>
        </p:spPr>
      </p:pic>
      <p:sp>
        <p:nvSpPr>
          <p:cNvPr id="4" name="テキスト ボックス 2">
            <a:extLst>
              <a:ext uri="{FF2B5EF4-FFF2-40B4-BE49-F238E27FC236}">
                <a16:creationId xmlns:a16="http://schemas.microsoft.com/office/drawing/2014/main" id="{7AEC59F6-8134-4C41-AFDC-ED3901B479A9}"/>
              </a:ext>
            </a:extLst>
          </p:cNvPr>
          <p:cNvSpPr txBox="1">
            <a:spLocks noChangeArrowheads="1"/>
          </p:cNvSpPr>
          <p:nvPr/>
        </p:nvSpPr>
        <p:spPr bwMode="auto">
          <a:xfrm>
            <a:off x="4067944" y="1600200"/>
            <a:ext cx="4752528" cy="139675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normAutofit fontScale="92500"/>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marL="342900" indent="-342900">
              <a:buFontTx/>
              <a:buChar char="•"/>
            </a:pPr>
            <a:r>
              <a:rPr lang="ja-JP" altLang="en-US" sz="4000" dirty="0">
                <a:latin typeface="+mn-lt"/>
                <a:ea typeface="+mn-ea"/>
              </a:rPr>
              <a:t>学校で一括購入します。（</a:t>
            </a:r>
            <a:r>
              <a:rPr lang="en-US" altLang="ja-JP" sz="4000" dirty="0">
                <a:latin typeface="+mn-lt"/>
                <a:ea typeface="+mn-ea"/>
              </a:rPr>
              <a:t>R8</a:t>
            </a:r>
            <a:r>
              <a:rPr lang="ja-JP" altLang="en-US" sz="4000" dirty="0">
                <a:latin typeface="+mn-lt"/>
                <a:ea typeface="+mn-ea"/>
              </a:rPr>
              <a:t>年度より）</a:t>
            </a:r>
          </a:p>
        </p:txBody>
      </p:sp>
    </p:spTree>
    <p:extLst>
      <p:ext uri="{BB962C8B-B14F-4D97-AF65-F5344CB8AC3E}">
        <p14:creationId xmlns:p14="http://schemas.microsoft.com/office/powerpoint/2010/main" val="4109980165"/>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タイトル 1">
            <a:extLst>
              <a:ext uri="{FF2B5EF4-FFF2-40B4-BE49-F238E27FC236}">
                <a16:creationId xmlns:a16="http://schemas.microsoft.com/office/drawing/2014/main" id="{8ACB6119-6F91-46C6-92E7-D86D5AB0C537}"/>
              </a:ext>
            </a:extLst>
          </p:cNvPr>
          <p:cNvSpPr>
            <a:spLocks noGrp="1" noChangeArrowheads="1"/>
          </p:cNvSpPr>
          <p:nvPr>
            <p:ph type="subTitle" idx="1"/>
          </p:nvPr>
        </p:nvSpPr>
        <p:spPr>
          <a:xfrm>
            <a:off x="1638300" y="2195513"/>
            <a:ext cx="6400800" cy="611187"/>
          </a:xfrm>
        </p:spPr>
        <p:txBody>
          <a:bodyPr/>
          <a:lstStyle/>
          <a:p>
            <a:r>
              <a:rPr lang="ja-JP" altLang="en-US" dirty="0">
                <a:latin typeface="UD デジタル 教科書体 NK-B" panose="02020700000000000000" pitchFamily="18" charset="-128"/>
                <a:ea typeface="UD デジタル 教科書体 NK-B" panose="02020700000000000000" pitchFamily="18" charset="-128"/>
              </a:rPr>
              <a:t>注意が必要な病気や体質について</a:t>
            </a:r>
          </a:p>
        </p:txBody>
      </p:sp>
      <p:sp>
        <p:nvSpPr>
          <p:cNvPr id="7" name="コンテンツ プレースホルダー 2">
            <a:extLst>
              <a:ext uri="{FF2B5EF4-FFF2-40B4-BE49-F238E27FC236}">
                <a16:creationId xmlns:a16="http://schemas.microsoft.com/office/drawing/2014/main" id="{7B535987-3486-4D3C-BA65-DB7774290579}"/>
              </a:ext>
            </a:extLst>
          </p:cNvPr>
          <p:cNvSpPr txBox="1">
            <a:spLocks/>
          </p:cNvSpPr>
          <p:nvPr/>
        </p:nvSpPr>
        <p:spPr bwMode="auto">
          <a:xfrm>
            <a:off x="1293813" y="3702050"/>
            <a:ext cx="6880225" cy="1470025"/>
          </a:xfrm>
          <a:prstGeom prst="rect">
            <a:avLst/>
          </a:prstGeom>
          <a:noFill/>
          <a:ln>
            <a:noFill/>
          </a:ln>
          <a:effectLst/>
        </p:spPr>
        <p:txBody>
          <a:bodyPr/>
          <a:lstStyle>
            <a:lvl1pPr marL="0" indent="0" algn="ctr" rtl="0" eaLnBrk="0" fontAlgn="base" hangingPunct="0">
              <a:spcBef>
                <a:spcPct val="20000"/>
              </a:spcBef>
              <a:spcAft>
                <a:spcPct val="0"/>
              </a:spcAft>
              <a:buNone/>
              <a:defRPr kumimoji="1" sz="3200">
                <a:solidFill>
                  <a:schemeClr val="tx1"/>
                </a:solidFill>
                <a:latin typeface="+mn-lt"/>
                <a:ea typeface="+mn-ea"/>
                <a:cs typeface="+mn-cs"/>
              </a:defRPr>
            </a:lvl1pPr>
            <a:lvl2pPr marL="457200" indent="0" algn="ctr" rtl="0" eaLnBrk="0" fontAlgn="base" hangingPunct="0">
              <a:spcBef>
                <a:spcPct val="20000"/>
              </a:spcBef>
              <a:spcAft>
                <a:spcPct val="0"/>
              </a:spcAft>
              <a:buNone/>
              <a:defRPr kumimoji="1" sz="2800">
                <a:solidFill>
                  <a:schemeClr val="tx1"/>
                </a:solidFill>
                <a:latin typeface="+mn-lt"/>
                <a:ea typeface="+mn-ea"/>
              </a:defRPr>
            </a:lvl2pPr>
            <a:lvl3pPr marL="914400" indent="0" algn="ctr" rtl="0" eaLnBrk="0" fontAlgn="base" hangingPunct="0">
              <a:spcBef>
                <a:spcPct val="20000"/>
              </a:spcBef>
              <a:spcAft>
                <a:spcPct val="0"/>
              </a:spcAft>
              <a:buNone/>
              <a:defRPr kumimoji="1" sz="2400">
                <a:solidFill>
                  <a:schemeClr val="tx1"/>
                </a:solidFill>
                <a:latin typeface="+mn-lt"/>
                <a:ea typeface="+mn-ea"/>
              </a:defRPr>
            </a:lvl3pPr>
            <a:lvl4pPr marL="1371600" indent="0" algn="ctr" rtl="0" eaLnBrk="0" fontAlgn="base" hangingPunct="0">
              <a:spcBef>
                <a:spcPct val="20000"/>
              </a:spcBef>
              <a:spcAft>
                <a:spcPct val="0"/>
              </a:spcAft>
              <a:buNone/>
              <a:defRPr kumimoji="1" sz="2000">
                <a:solidFill>
                  <a:schemeClr val="tx1"/>
                </a:solidFill>
                <a:latin typeface="+mn-lt"/>
                <a:ea typeface="+mn-ea"/>
              </a:defRPr>
            </a:lvl4pPr>
            <a:lvl5pPr marL="1828800" indent="0" algn="ctr" rtl="0" eaLnBrk="0" fontAlgn="base" hangingPunct="0">
              <a:spcBef>
                <a:spcPct val="20000"/>
              </a:spcBef>
              <a:spcAft>
                <a:spcPct val="0"/>
              </a:spcAft>
              <a:buNone/>
              <a:defRPr kumimoji="1" sz="2000">
                <a:solidFill>
                  <a:schemeClr val="tx1"/>
                </a:solidFill>
                <a:latin typeface="+mn-lt"/>
                <a:ea typeface="+mn-ea"/>
              </a:defRPr>
            </a:lvl5pPr>
            <a:lvl6pPr marL="2286000" indent="0" algn="ctr" rtl="0" fontAlgn="base">
              <a:spcBef>
                <a:spcPct val="20000"/>
              </a:spcBef>
              <a:spcAft>
                <a:spcPct val="0"/>
              </a:spcAft>
              <a:buNone/>
              <a:defRPr kumimoji="1" sz="2000">
                <a:solidFill>
                  <a:schemeClr val="tx1"/>
                </a:solidFill>
                <a:latin typeface="+mn-lt"/>
                <a:ea typeface="+mn-ea"/>
              </a:defRPr>
            </a:lvl6pPr>
            <a:lvl7pPr marL="2743200" indent="0" algn="ctr" rtl="0" fontAlgn="base">
              <a:spcBef>
                <a:spcPct val="20000"/>
              </a:spcBef>
              <a:spcAft>
                <a:spcPct val="0"/>
              </a:spcAft>
              <a:buNone/>
              <a:defRPr kumimoji="1" sz="2000">
                <a:solidFill>
                  <a:schemeClr val="tx1"/>
                </a:solidFill>
                <a:latin typeface="+mn-lt"/>
                <a:ea typeface="+mn-ea"/>
              </a:defRPr>
            </a:lvl7pPr>
            <a:lvl8pPr marL="3200400" indent="0" algn="ctr" rtl="0" fontAlgn="base">
              <a:spcBef>
                <a:spcPct val="20000"/>
              </a:spcBef>
              <a:spcAft>
                <a:spcPct val="0"/>
              </a:spcAft>
              <a:buNone/>
              <a:defRPr kumimoji="1" sz="2000">
                <a:solidFill>
                  <a:schemeClr val="tx1"/>
                </a:solidFill>
                <a:latin typeface="+mn-lt"/>
                <a:ea typeface="+mn-ea"/>
              </a:defRPr>
            </a:lvl8pPr>
            <a:lvl9pPr marL="3657600" indent="0" algn="ctr" rtl="0" fontAlgn="base">
              <a:spcBef>
                <a:spcPct val="20000"/>
              </a:spcBef>
              <a:spcAft>
                <a:spcPct val="0"/>
              </a:spcAft>
              <a:buNone/>
              <a:defRPr kumimoji="1" sz="2000">
                <a:solidFill>
                  <a:schemeClr val="tx1"/>
                </a:solidFill>
                <a:latin typeface="+mn-lt"/>
                <a:ea typeface="+mn-ea"/>
              </a:defRPr>
            </a:lvl9pPr>
          </a:lstStyle>
          <a:p>
            <a:pPr>
              <a:defRPr/>
            </a:pPr>
            <a:r>
              <a:rPr lang="ja-JP" altLang="en-US" sz="5400" b="1" kern="0" dirty="0">
                <a:latin typeface="UD デジタル 教科書体 NK-B" panose="02020700000000000000" pitchFamily="18" charset="-128"/>
                <a:ea typeface="UD デジタル 教科書体 NK-B" panose="02020700000000000000" pitchFamily="18" charset="-128"/>
              </a:rPr>
              <a:t>必ずお知らせください</a:t>
            </a:r>
            <a:endParaRPr lang="en-US" altLang="ja-JP" sz="5400" b="1" kern="0" dirty="0">
              <a:latin typeface="UD デジタル 教科書体 NK-B" panose="02020700000000000000" pitchFamily="18" charset="-128"/>
              <a:ea typeface="UD デジタル 教科書体 NK-B" panose="02020700000000000000" pitchFamily="18" charset="-128"/>
            </a:endParaRPr>
          </a:p>
          <a:p>
            <a:pPr>
              <a:defRPr/>
            </a:pPr>
            <a:endParaRPr lang="en-US" altLang="ja-JP" kern="0" dirty="0">
              <a:latin typeface="UD デジタル 教科書体 NK-B" panose="02020700000000000000" pitchFamily="18" charset="-128"/>
              <a:ea typeface="UD デジタル 教科書体 NK-B" panose="02020700000000000000" pitchFamily="18" charset="-128"/>
            </a:endParaRPr>
          </a:p>
        </p:txBody>
      </p:sp>
      <p:pic>
        <p:nvPicPr>
          <p:cNvPr id="52228" name="図 7">
            <a:extLst>
              <a:ext uri="{FF2B5EF4-FFF2-40B4-BE49-F238E27FC236}">
                <a16:creationId xmlns:a16="http://schemas.microsoft.com/office/drawing/2014/main" id="{CB15A0E0-0253-4D83-9C20-3D24921F4D74}"/>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6473825" y="4883150"/>
            <a:ext cx="2051050" cy="1584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四角形: 角を丸くする 2">
            <a:extLst>
              <a:ext uri="{FF2B5EF4-FFF2-40B4-BE49-F238E27FC236}">
                <a16:creationId xmlns:a16="http://schemas.microsoft.com/office/drawing/2014/main" id="{1DAF7590-E421-4AB4-933E-9B78209C590D}"/>
              </a:ext>
            </a:extLst>
          </p:cNvPr>
          <p:cNvSpPr/>
          <p:nvPr/>
        </p:nvSpPr>
        <p:spPr>
          <a:xfrm>
            <a:off x="1009650" y="390525"/>
            <a:ext cx="7610475" cy="1152525"/>
          </a:xfrm>
          <a:prstGeom prst="roundRect">
            <a:avLst>
              <a:gd name="adj" fmla="val 50000"/>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52230" name="Rectangle 2">
            <a:extLst>
              <a:ext uri="{FF2B5EF4-FFF2-40B4-BE49-F238E27FC236}">
                <a16:creationId xmlns:a16="http://schemas.microsoft.com/office/drawing/2014/main" id="{DF54E3B2-D034-47DE-853B-4CAFD7AD4111}"/>
              </a:ext>
            </a:extLst>
          </p:cNvPr>
          <p:cNvSpPr>
            <a:spLocks noGrp="1" noChangeArrowheads="1"/>
          </p:cNvSpPr>
          <p:nvPr>
            <p:ph type="ctrTitle"/>
          </p:nvPr>
        </p:nvSpPr>
        <p:spPr>
          <a:xfrm>
            <a:off x="847725" y="185738"/>
            <a:ext cx="7772400" cy="1470025"/>
          </a:xfrm>
          <a:noFill/>
        </p:spPr>
        <p:txBody>
          <a:bodyPr/>
          <a:lstStyle/>
          <a:p>
            <a:pPr eaLnBrk="1" hangingPunct="1"/>
            <a:r>
              <a:rPr lang="ja-JP" altLang="en-US" dirty="0">
                <a:latin typeface="UD デジタル 教科書体 NK-B" panose="02020700000000000000" pitchFamily="18" charset="-128"/>
                <a:ea typeface="UD デジタル 教科書体 NK-B" panose="02020700000000000000" pitchFamily="18" charset="-128"/>
              </a:rPr>
              <a:t>保健室から</a:t>
            </a:r>
          </a:p>
        </p:txBody>
      </p:sp>
      <p:sp>
        <p:nvSpPr>
          <p:cNvPr id="4" name="正方形/長方形 3">
            <a:extLst>
              <a:ext uri="{FF2B5EF4-FFF2-40B4-BE49-F238E27FC236}">
                <a16:creationId xmlns:a16="http://schemas.microsoft.com/office/drawing/2014/main" id="{FB911102-1F73-47D5-8C2B-477863E7B9CD}"/>
              </a:ext>
            </a:extLst>
          </p:cNvPr>
          <p:cNvSpPr/>
          <p:nvPr/>
        </p:nvSpPr>
        <p:spPr>
          <a:xfrm>
            <a:off x="1624013" y="4578350"/>
            <a:ext cx="6311900" cy="214313"/>
          </a:xfrm>
          <a:prstGeom prst="rect">
            <a:avLst/>
          </a:prstGeom>
          <a:solidFill>
            <a:srgbClr val="FFA8A7">
              <a:alpha val="9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52232" name="テキスト ボックス 4">
            <a:extLst>
              <a:ext uri="{FF2B5EF4-FFF2-40B4-BE49-F238E27FC236}">
                <a16:creationId xmlns:a16="http://schemas.microsoft.com/office/drawing/2014/main" id="{BA22524F-1C71-4FB5-9524-3C508D1B8C68}"/>
              </a:ext>
            </a:extLst>
          </p:cNvPr>
          <p:cNvSpPr txBox="1">
            <a:spLocks noChangeArrowheads="1"/>
          </p:cNvSpPr>
          <p:nvPr/>
        </p:nvSpPr>
        <p:spPr bwMode="auto">
          <a:xfrm>
            <a:off x="3233738" y="2835275"/>
            <a:ext cx="3240087"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r>
              <a:rPr lang="ja-JP" altLang="en-US" sz="5400" dirty="0">
                <a:latin typeface="UD デジタル 教科書体 NK-B" panose="02020700000000000000" pitchFamily="18" charset="-128"/>
                <a:ea typeface="UD デジタル 教科書体 NK-B" panose="02020700000000000000" pitchFamily="18" charset="-128"/>
              </a:rPr>
              <a:t>入学前に</a:t>
            </a:r>
          </a:p>
        </p:txBody>
      </p:sp>
    </p:spTree>
  </p:cSld>
  <p:clrMapOvr>
    <a:masterClrMapping/>
  </p:clrMapOvr>
  <p:transition spd="med">
    <p:pull/>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四角形: 角を丸くする 5">
            <a:extLst>
              <a:ext uri="{FF2B5EF4-FFF2-40B4-BE49-F238E27FC236}">
                <a16:creationId xmlns:a16="http://schemas.microsoft.com/office/drawing/2014/main" id="{9FC87687-649E-4BC6-BA26-D5CC6F4DF1E9}"/>
              </a:ext>
            </a:extLst>
          </p:cNvPr>
          <p:cNvSpPr/>
          <p:nvPr/>
        </p:nvSpPr>
        <p:spPr>
          <a:xfrm>
            <a:off x="766763" y="347663"/>
            <a:ext cx="7610475" cy="1150937"/>
          </a:xfrm>
          <a:prstGeom prst="roundRect">
            <a:avLst>
              <a:gd name="adj" fmla="val 50000"/>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53251" name="タイトル 1">
            <a:extLst>
              <a:ext uri="{FF2B5EF4-FFF2-40B4-BE49-F238E27FC236}">
                <a16:creationId xmlns:a16="http://schemas.microsoft.com/office/drawing/2014/main" id="{521446FF-62A3-4C3E-B386-1C32AFDF30AB}"/>
              </a:ext>
            </a:extLst>
          </p:cNvPr>
          <p:cNvSpPr>
            <a:spLocks noGrp="1" noChangeArrowheads="1"/>
          </p:cNvSpPr>
          <p:nvPr>
            <p:ph type="title"/>
          </p:nvPr>
        </p:nvSpPr>
        <p:spPr>
          <a:xfrm>
            <a:off x="612775" y="320675"/>
            <a:ext cx="8229600" cy="1143000"/>
          </a:xfrm>
        </p:spPr>
        <p:txBody>
          <a:bodyPr/>
          <a:lstStyle/>
          <a:p>
            <a:r>
              <a:rPr lang="ja-JP" altLang="en-US" dirty="0">
                <a:latin typeface="UD デジタル 教科書体 NK-B" panose="02020700000000000000" pitchFamily="18" charset="-128"/>
                <a:ea typeface="UD デジタル 教科書体 NK-B" panose="02020700000000000000" pitchFamily="18" charset="-128"/>
              </a:rPr>
              <a:t>食物アレルギーについて</a:t>
            </a:r>
          </a:p>
        </p:txBody>
      </p:sp>
      <p:sp>
        <p:nvSpPr>
          <p:cNvPr id="53252" name="コンテンツ プレースホルダー 2">
            <a:extLst>
              <a:ext uri="{FF2B5EF4-FFF2-40B4-BE49-F238E27FC236}">
                <a16:creationId xmlns:a16="http://schemas.microsoft.com/office/drawing/2014/main" id="{A6B6CBB2-0D89-45DF-938E-36011F6EE75B}"/>
              </a:ext>
            </a:extLst>
          </p:cNvPr>
          <p:cNvSpPr>
            <a:spLocks noGrp="1" noChangeArrowheads="1"/>
          </p:cNvSpPr>
          <p:nvPr>
            <p:ph idx="1"/>
          </p:nvPr>
        </p:nvSpPr>
        <p:spPr>
          <a:xfrm>
            <a:off x="612775" y="1830388"/>
            <a:ext cx="7918450" cy="863600"/>
          </a:xfrm>
        </p:spPr>
        <p:txBody>
          <a:bodyPr/>
          <a:lstStyle/>
          <a:p>
            <a:pPr marL="0" indent="0">
              <a:buFontTx/>
              <a:buNone/>
            </a:pPr>
            <a:r>
              <a:rPr lang="ja-JP" altLang="en-US" dirty="0">
                <a:latin typeface="UD デジタル 教科書体 N-B" panose="02020700000000000000" pitchFamily="17" charset="-128"/>
                <a:ea typeface="UD デジタル 教科書体 N-B" panose="02020700000000000000" pitchFamily="17" charset="-128"/>
              </a:rPr>
              <a:t>　</a:t>
            </a:r>
            <a:r>
              <a:rPr lang="ja-JP" altLang="en-US" sz="4000" dirty="0">
                <a:latin typeface="UD デジタル 教科書体 NK-B" panose="02020700000000000000" pitchFamily="18" charset="-128"/>
                <a:ea typeface="UD デジタル 教科書体 NK-B" panose="02020700000000000000" pitchFamily="18" charset="-128"/>
              </a:rPr>
              <a:t>入学式当日にアンケートの提出を</a:t>
            </a:r>
            <a:endParaRPr lang="en-US" altLang="ja-JP" sz="4000" dirty="0">
              <a:latin typeface="UD デジタル 教科書体 NK-B" panose="02020700000000000000" pitchFamily="18" charset="-128"/>
              <a:ea typeface="UD デジタル 教科書体 NK-B" panose="02020700000000000000" pitchFamily="18" charset="-128"/>
            </a:endParaRPr>
          </a:p>
        </p:txBody>
      </p:sp>
      <p:pic>
        <p:nvPicPr>
          <p:cNvPr id="3" name="図 5">
            <a:extLst>
              <a:ext uri="{FF2B5EF4-FFF2-40B4-BE49-F238E27FC236}">
                <a16:creationId xmlns:a16="http://schemas.microsoft.com/office/drawing/2014/main" id="{8C5BE0F8-A274-4ADB-8E05-3BB68066395F}"/>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3413125" y="2408238"/>
            <a:ext cx="2317750" cy="2520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テキスト ボックス 1">
            <a:extLst>
              <a:ext uri="{FF2B5EF4-FFF2-40B4-BE49-F238E27FC236}">
                <a16:creationId xmlns:a16="http://schemas.microsoft.com/office/drawing/2014/main" id="{D9F8F4AC-7C53-4ACE-99F6-E6FBB160280C}"/>
              </a:ext>
            </a:extLst>
          </p:cNvPr>
          <p:cNvSpPr txBox="1">
            <a:spLocks noChangeArrowheads="1"/>
          </p:cNvSpPr>
          <p:nvPr/>
        </p:nvSpPr>
        <p:spPr bwMode="auto">
          <a:xfrm>
            <a:off x="971550" y="4864100"/>
            <a:ext cx="7375525" cy="1323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r>
              <a:rPr lang="ja-JP" altLang="en-US" sz="4000" dirty="0">
                <a:latin typeface="UD デジタル 教科書体 NK-B" panose="02020700000000000000" pitchFamily="18" charset="-128"/>
                <a:ea typeface="UD デジタル 教科書体 NK-B" panose="02020700000000000000" pitchFamily="18" charset="-128"/>
              </a:rPr>
              <a:t>アナフィラキシーがある場合は</a:t>
            </a:r>
            <a:endParaRPr lang="en-US" altLang="ja-JP" sz="4000" dirty="0">
              <a:latin typeface="UD デジタル 教科書体 NK-B" panose="02020700000000000000" pitchFamily="18" charset="-128"/>
              <a:ea typeface="UD デジタル 教科書体 NK-B" panose="02020700000000000000" pitchFamily="18" charset="-128"/>
            </a:endParaRPr>
          </a:p>
          <a:p>
            <a:pPr algn="ctr">
              <a:spcBef>
                <a:spcPct val="0"/>
              </a:spcBef>
              <a:buFontTx/>
              <a:buNone/>
            </a:pPr>
            <a:r>
              <a:rPr lang="ja-JP" altLang="en-US" sz="4000" b="1" dirty="0">
                <a:solidFill>
                  <a:srgbClr val="FF0000"/>
                </a:solidFill>
                <a:latin typeface="UD デジタル 教科書体 NK-B" panose="02020700000000000000" pitchFamily="18" charset="-128"/>
                <a:ea typeface="UD デジタル 教科書体 NK-B" panose="02020700000000000000" pitchFamily="18" charset="-128"/>
              </a:rPr>
              <a:t>入学前に</a:t>
            </a:r>
            <a:r>
              <a:rPr lang="ja-JP" altLang="en-US" sz="4000" dirty="0">
                <a:latin typeface="UD デジタル 教科書体 NK-B" panose="02020700000000000000" pitchFamily="18" charset="-128"/>
                <a:ea typeface="UD デジタル 教科書体 NK-B" panose="02020700000000000000" pitchFamily="18" charset="-128"/>
              </a:rPr>
              <a:t>連絡を</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4276" name="コンテンツ プレースホルダー 9">
            <a:extLst>
              <a:ext uri="{FF2B5EF4-FFF2-40B4-BE49-F238E27FC236}">
                <a16:creationId xmlns:a16="http://schemas.microsoft.com/office/drawing/2014/main" id="{C77C63C7-DC71-4960-B5E9-A6F941A42F0F}"/>
              </a:ext>
            </a:extLst>
          </p:cNvPr>
          <p:cNvPicPr>
            <a:picLocks noGrp="1" noChangeAspect="1" noChangeArrowheads="1"/>
          </p:cNvPicPr>
          <p:nvPr>
            <p:ph sz="half" idx="1"/>
          </p:nvPr>
        </p:nvPicPr>
        <p:blipFill>
          <a:blip r:embed="rId2">
            <a:extLst>
              <a:ext uri="{28A0092B-C50C-407E-A947-70E740481C1C}">
                <a14:useLocalDpi xmlns:a14="http://schemas.microsoft.com/office/drawing/2010/main" val="0"/>
              </a:ext>
            </a:extLst>
          </a:blip>
          <a:srcRect/>
          <a:stretch>
            <a:fillRect/>
          </a:stretch>
        </p:blipFill>
        <p:spPr>
          <a:xfrm>
            <a:off x="5583238" y="1773238"/>
            <a:ext cx="2995612" cy="2911475"/>
          </a:xfrm>
          <a:solidFill>
            <a:srgbClr val="FF66FF"/>
          </a:solidFill>
        </p:spPr>
      </p:pic>
      <p:sp>
        <p:nvSpPr>
          <p:cNvPr id="7" name="四角形: 角を丸くする 6">
            <a:extLst>
              <a:ext uri="{FF2B5EF4-FFF2-40B4-BE49-F238E27FC236}">
                <a16:creationId xmlns:a16="http://schemas.microsoft.com/office/drawing/2014/main" id="{D4AD1984-2FB4-472C-B22B-96352489675D}"/>
              </a:ext>
            </a:extLst>
          </p:cNvPr>
          <p:cNvSpPr/>
          <p:nvPr/>
        </p:nvSpPr>
        <p:spPr>
          <a:xfrm>
            <a:off x="900113" y="298450"/>
            <a:ext cx="7608887" cy="1152525"/>
          </a:xfrm>
          <a:prstGeom prst="roundRect">
            <a:avLst>
              <a:gd name="adj" fmla="val 50000"/>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2" name="タイトル 1">
            <a:extLst>
              <a:ext uri="{FF2B5EF4-FFF2-40B4-BE49-F238E27FC236}">
                <a16:creationId xmlns:a16="http://schemas.microsoft.com/office/drawing/2014/main" id="{55753BFF-5D48-4014-8313-1DA8A8F18D2D}"/>
              </a:ext>
            </a:extLst>
          </p:cNvPr>
          <p:cNvSpPr>
            <a:spLocks noGrp="1" noChangeArrowheads="1"/>
          </p:cNvSpPr>
          <p:nvPr>
            <p:ph type="title"/>
          </p:nvPr>
        </p:nvSpPr>
        <p:spPr>
          <a:xfrm>
            <a:off x="590550" y="346075"/>
            <a:ext cx="8229600" cy="1143000"/>
          </a:xfrm>
        </p:spPr>
        <p:txBody>
          <a:bodyPr/>
          <a:lstStyle/>
          <a:p>
            <a:r>
              <a:rPr lang="ja-JP" altLang="en-US" dirty="0">
                <a:latin typeface="UD デジタル 教科書体 NK-B" panose="02020700000000000000" pitchFamily="18" charset="-128"/>
                <a:ea typeface="UD デジタル 教科書体 NK-B" panose="02020700000000000000" pitchFamily="18" charset="-128"/>
              </a:rPr>
              <a:t>健康観察</a:t>
            </a:r>
          </a:p>
        </p:txBody>
      </p:sp>
      <p:sp>
        <p:nvSpPr>
          <p:cNvPr id="54277" name="テキスト ボックス 2">
            <a:extLst>
              <a:ext uri="{FF2B5EF4-FFF2-40B4-BE49-F238E27FC236}">
                <a16:creationId xmlns:a16="http://schemas.microsoft.com/office/drawing/2014/main" id="{80B76FCD-6E29-445E-8C3A-472C4FCDFFAC}"/>
              </a:ext>
            </a:extLst>
          </p:cNvPr>
          <p:cNvSpPr txBox="1">
            <a:spLocks noChangeArrowheads="1"/>
          </p:cNvSpPr>
          <p:nvPr/>
        </p:nvSpPr>
        <p:spPr bwMode="auto">
          <a:xfrm>
            <a:off x="1089025" y="1928813"/>
            <a:ext cx="5040313"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r>
              <a:rPr lang="ja-JP" altLang="en-US" sz="4000" dirty="0">
                <a:latin typeface="UD デジタル 教科書体 NK-B" panose="02020700000000000000" pitchFamily="18" charset="-128"/>
                <a:ea typeface="UD デジタル 教科書体 NK-B" panose="02020700000000000000" pitchFamily="18" charset="-128"/>
              </a:rPr>
              <a:t>登校前の様子を確認</a:t>
            </a:r>
            <a:endParaRPr lang="en-US" altLang="ja-JP" sz="4000" dirty="0">
              <a:latin typeface="UD デジタル 教科書体 NK-B" panose="02020700000000000000" pitchFamily="18" charset="-128"/>
              <a:ea typeface="UD デジタル 教科書体 NK-B" panose="02020700000000000000" pitchFamily="18" charset="-128"/>
            </a:endParaRPr>
          </a:p>
        </p:txBody>
      </p:sp>
      <p:grpSp>
        <p:nvGrpSpPr>
          <p:cNvPr id="9" name="グループ化 8">
            <a:extLst>
              <a:ext uri="{FF2B5EF4-FFF2-40B4-BE49-F238E27FC236}">
                <a16:creationId xmlns:a16="http://schemas.microsoft.com/office/drawing/2014/main" id="{0D3B98A8-5158-4C03-A0EE-A552734DEF15}"/>
              </a:ext>
            </a:extLst>
          </p:cNvPr>
          <p:cNvGrpSpPr>
            <a:grpSpLocks/>
          </p:cNvGrpSpPr>
          <p:nvPr/>
        </p:nvGrpSpPr>
        <p:grpSpPr bwMode="auto">
          <a:xfrm>
            <a:off x="1271588" y="2905125"/>
            <a:ext cx="4127500" cy="1751013"/>
            <a:chOff x="1389126" y="3050021"/>
            <a:chExt cx="4127375" cy="1751170"/>
          </a:xfrm>
        </p:grpSpPr>
        <p:sp>
          <p:nvSpPr>
            <p:cNvPr id="54280" name="テキスト ボックス 3">
              <a:extLst>
                <a:ext uri="{FF2B5EF4-FFF2-40B4-BE49-F238E27FC236}">
                  <a16:creationId xmlns:a16="http://schemas.microsoft.com/office/drawing/2014/main" id="{3CF738D7-D612-4765-9C52-EFBBBADEAC19}"/>
                </a:ext>
              </a:extLst>
            </p:cNvPr>
            <p:cNvSpPr txBox="1">
              <a:spLocks noChangeArrowheads="1"/>
            </p:cNvSpPr>
            <p:nvPr/>
          </p:nvSpPr>
          <p:spPr bwMode="auto">
            <a:xfrm>
              <a:off x="1389126" y="3477752"/>
              <a:ext cx="4127375" cy="13234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r>
                <a:rPr lang="ja-JP" altLang="en-US" sz="4000" dirty="0">
                  <a:latin typeface="UD デジタル 教科書体 NK-B" panose="02020700000000000000" pitchFamily="18" charset="-128"/>
                  <a:ea typeface="UD デジタル 教科書体 NK-B" panose="02020700000000000000" pitchFamily="18" charset="-128"/>
                </a:rPr>
                <a:t>発熱・体調不良時は自宅で休養を</a:t>
              </a:r>
            </a:p>
          </p:txBody>
        </p:sp>
        <p:sp>
          <p:nvSpPr>
            <p:cNvPr id="8" name="二等辺三角形 7">
              <a:extLst>
                <a:ext uri="{FF2B5EF4-FFF2-40B4-BE49-F238E27FC236}">
                  <a16:creationId xmlns:a16="http://schemas.microsoft.com/office/drawing/2014/main" id="{28971982-C277-47C2-A42A-CA061C11FC7D}"/>
                </a:ext>
              </a:extLst>
            </p:cNvPr>
            <p:cNvSpPr/>
            <p:nvPr/>
          </p:nvSpPr>
          <p:spPr>
            <a:xfrm rot="10800000">
              <a:off x="2843232" y="3050021"/>
              <a:ext cx="765152" cy="457241"/>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grpSp>
      <p:sp>
        <p:nvSpPr>
          <p:cNvPr id="3" name="テキスト ボックス 2">
            <a:extLst>
              <a:ext uri="{FF2B5EF4-FFF2-40B4-BE49-F238E27FC236}">
                <a16:creationId xmlns:a16="http://schemas.microsoft.com/office/drawing/2014/main" id="{68250CA5-04B3-4E5A-A005-4FE45179E082}"/>
              </a:ext>
            </a:extLst>
          </p:cNvPr>
          <p:cNvSpPr txBox="1">
            <a:spLocks noChangeArrowheads="1"/>
          </p:cNvSpPr>
          <p:nvPr/>
        </p:nvSpPr>
        <p:spPr bwMode="auto">
          <a:xfrm>
            <a:off x="920750" y="4953000"/>
            <a:ext cx="7226300" cy="1754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a:spcBef>
                <a:spcPct val="0"/>
              </a:spcBef>
              <a:buFontTx/>
              <a:buNone/>
            </a:pPr>
            <a:r>
              <a:rPr lang="ja-JP" altLang="en-US" sz="3600" dirty="0">
                <a:latin typeface="UD デジタル 教科書体 NK-B" panose="02020700000000000000" pitchFamily="18" charset="-128"/>
                <a:ea typeface="UD デジタル 教科書体 NK-B" panose="02020700000000000000" pitchFamily="18" charset="-128"/>
              </a:rPr>
              <a:t>欠席の連絡は</a:t>
            </a:r>
            <a:endParaRPr lang="en-US" altLang="ja-JP" sz="3600" dirty="0">
              <a:latin typeface="UD デジタル 教科書体 NK-B" panose="02020700000000000000" pitchFamily="18" charset="-128"/>
              <a:ea typeface="UD デジタル 教科書体 NK-B" panose="02020700000000000000" pitchFamily="18" charset="-128"/>
            </a:endParaRPr>
          </a:p>
          <a:p>
            <a:pPr algn="ctr">
              <a:spcBef>
                <a:spcPct val="0"/>
              </a:spcBef>
              <a:buFontTx/>
              <a:buNone/>
            </a:pPr>
            <a:r>
              <a:rPr lang="ja-JP" altLang="en-US" sz="3600" b="1" dirty="0">
                <a:solidFill>
                  <a:srgbClr val="01AC68"/>
                </a:solidFill>
                <a:latin typeface="UD デジタル 教科書体 NK-B" panose="02020700000000000000" pitchFamily="18" charset="-128"/>
                <a:ea typeface="UD デジタル 教科書体 NK-B" panose="02020700000000000000" pitchFamily="18" charset="-128"/>
              </a:rPr>
              <a:t>デジタル連絡ツール「すぐーる」</a:t>
            </a:r>
            <a:r>
              <a:rPr lang="ja-JP" altLang="en-US" sz="3600" dirty="0">
                <a:latin typeface="UD デジタル 教科書体 NK-B" panose="02020700000000000000" pitchFamily="18" charset="-128"/>
                <a:ea typeface="UD デジタル 教科書体 NK-B" panose="02020700000000000000" pitchFamily="18" charset="-128"/>
              </a:rPr>
              <a:t>から</a:t>
            </a:r>
            <a:endParaRPr lang="en-US" altLang="ja-JP" sz="3600" dirty="0">
              <a:latin typeface="UD デジタル 教科書体 NK-B" panose="02020700000000000000" pitchFamily="18" charset="-128"/>
              <a:ea typeface="UD デジタル 教科書体 NK-B" panose="02020700000000000000" pitchFamily="18" charset="-128"/>
            </a:endParaRPr>
          </a:p>
          <a:p>
            <a:pPr algn="ctr">
              <a:spcBef>
                <a:spcPct val="0"/>
              </a:spcBef>
              <a:buFontTx/>
              <a:buNone/>
            </a:pPr>
            <a:endParaRPr lang="ja-JP" altLang="en-US" sz="3600" dirty="0">
              <a:latin typeface="UD デジタル 教科書体 NK-B" panose="02020700000000000000" pitchFamily="18" charset="-128"/>
              <a:ea typeface="UD デジタル 教科書体 NK-B" panose="02020700000000000000" pitchFamily="18" charset="-128"/>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7" presetClass="entr" presetSubtype="0" fill="hold" nodeType="withEffect">
                                  <p:stCondLst>
                                    <p:cond delay="0"/>
                                  </p:stCondLst>
                                  <p:childTnLst>
                                    <p:set>
                                      <p:cBhvr>
                                        <p:cTn id="6" dur="1" fill="hold">
                                          <p:stCondLst>
                                            <p:cond delay="0"/>
                                          </p:stCondLst>
                                        </p:cTn>
                                        <p:tgtEl>
                                          <p:spTgt spid="54276"/>
                                        </p:tgtEl>
                                        <p:attrNameLst>
                                          <p:attrName>style.visibility</p:attrName>
                                        </p:attrNameLst>
                                      </p:cBhvr>
                                      <p:to>
                                        <p:strVal val="visible"/>
                                      </p:to>
                                    </p:set>
                                    <p:animEffect transition="in" filter="fade">
                                      <p:cBhvr>
                                        <p:cTn id="7" dur="2250"/>
                                        <p:tgtEl>
                                          <p:spTgt spid="54276"/>
                                        </p:tgtEl>
                                      </p:cBhvr>
                                    </p:animEffect>
                                    <p:anim calcmode="lin" valueType="num">
                                      <p:cBhvr>
                                        <p:cTn id="8" dur="2250" fill="hold"/>
                                        <p:tgtEl>
                                          <p:spTgt spid="54276"/>
                                        </p:tgtEl>
                                        <p:attrNameLst>
                                          <p:attrName>ppt_x</p:attrName>
                                        </p:attrNameLst>
                                      </p:cBhvr>
                                      <p:tavLst>
                                        <p:tav tm="0">
                                          <p:val>
                                            <p:strVal val="#ppt_x"/>
                                          </p:val>
                                        </p:tav>
                                        <p:tav tm="100000">
                                          <p:val>
                                            <p:strVal val="#ppt_x"/>
                                          </p:val>
                                        </p:tav>
                                      </p:tavLst>
                                    </p:anim>
                                    <p:anim calcmode="lin" valueType="num">
                                      <p:cBhvr>
                                        <p:cTn id="9" dur="2250" fill="hold"/>
                                        <p:tgtEl>
                                          <p:spTgt spid="54276"/>
                                        </p:tgtEl>
                                        <p:attrNameLst>
                                          <p:attrName>ppt_y</p:attrName>
                                        </p:attrNameLst>
                                      </p:cBhvr>
                                      <p:tavLst>
                                        <p:tav tm="0">
                                          <p:val>
                                            <p:strVal val="#ppt_y-.1"/>
                                          </p:val>
                                        </p:tav>
                                        <p:tav tm="100000">
                                          <p:val>
                                            <p:strVal val="#ppt_y"/>
                                          </p:val>
                                        </p:tav>
                                      </p:tavLst>
                                    </p:anim>
                                  </p:childTnLst>
                                </p:cTn>
                              </p:par>
                            </p:childTnLst>
                          </p:cTn>
                        </p:par>
                      </p:childTnLst>
                    </p:cTn>
                  </p:par>
                  <p:par>
                    <p:cTn id="10" fill="hold" nodeType="clickPar">
                      <p:stCondLst>
                        <p:cond delay="indefinite"/>
                      </p:stCondLst>
                      <p:childTnLst>
                        <p:par>
                          <p:cTn id="11" fill="hold" nodeType="withGroup">
                            <p:stCondLst>
                              <p:cond delay="0"/>
                            </p:stCondLst>
                            <p:childTnLst>
                              <p:par>
                                <p:cTn id="12" presetID="47" presetClass="entr" presetSubtype="0" fill="hold" nodeType="clickEffect">
                                  <p:stCondLst>
                                    <p:cond delay="0"/>
                                  </p:stCondLst>
                                  <p:childTnLst>
                                    <p:set>
                                      <p:cBhvr>
                                        <p:cTn id="13" dur="1" fill="hold">
                                          <p:stCondLst>
                                            <p:cond delay="0"/>
                                          </p:stCondLst>
                                        </p:cTn>
                                        <p:tgtEl>
                                          <p:spTgt spid="9"/>
                                        </p:tgtEl>
                                        <p:attrNameLst>
                                          <p:attrName>style.visibility</p:attrName>
                                        </p:attrNameLst>
                                      </p:cBhvr>
                                      <p:to>
                                        <p:strVal val="visible"/>
                                      </p:to>
                                    </p:set>
                                    <p:animEffect transition="in" filter="fade">
                                      <p:cBhvr>
                                        <p:cTn id="14" dur="1000"/>
                                        <p:tgtEl>
                                          <p:spTgt spid="9"/>
                                        </p:tgtEl>
                                      </p:cBhvr>
                                    </p:animEffect>
                                    <p:anim calcmode="lin" valueType="num">
                                      <p:cBhvr>
                                        <p:cTn id="15" dur="1000" fill="hold"/>
                                        <p:tgtEl>
                                          <p:spTgt spid="9"/>
                                        </p:tgtEl>
                                        <p:attrNameLst>
                                          <p:attrName>ppt_x</p:attrName>
                                        </p:attrNameLst>
                                      </p:cBhvr>
                                      <p:tavLst>
                                        <p:tav tm="0">
                                          <p:val>
                                            <p:strVal val="#ppt_x"/>
                                          </p:val>
                                        </p:tav>
                                        <p:tav tm="100000">
                                          <p:val>
                                            <p:strVal val="#ppt_x"/>
                                          </p:val>
                                        </p:tav>
                                      </p:tavLst>
                                    </p:anim>
                                    <p:anim calcmode="lin" valueType="num">
                                      <p:cBhvr>
                                        <p:cTn id="16" dur="1000" fill="hold"/>
                                        <p:tgtEl>
                                          <p:spTgt spid="9"/>
                                        </p:tgtEl>
                                        <p:attrNameLst>
                                          <p:attrName>ppt_y</p:attrName>
                                        </p:attrNameLst>
                                      </p:cBhvr>
                                      <p:tavLst>
                                        <p:tav tm="0">
                                          <p:val>
                                            <p:strVal val="#ppt_y-.1"/>
                                          </p:val>
                                        </p:tav>
                                        <p:tav tm="100000">
                                          <p:val>
                                            <p:strVal val="#ppt_y"/>
                                          </p:val>
                                        </p:tav>
                                      </p:tavLst>
                                    </p:anim>
                                  </p:childTnLst>
                                </p:cTn>
                              </p:par>
                            </p:childTnLst>
                          </p:cTn>
                        </p:par>
                      </p:childTnLst>
                    </p:cTn>
                  </p:par>
                  <p:par>
                    <p:cTn id="17" fill="hold" nodeType="clickPar">
                      <p:stCondLst>
                        <p:cond delay="indefinite"/>
                      </p:stCondLst>
                      <p:childTnLst>
                        <p:par>
                          <p:cTn id="18" fill="hold" nodeType="withGroup">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3"/>
                                        </p:tgtEl>
                                        <p:attrNameLst>
                                          <p:attrName>style.visibility</p:attrName>
                                        </p:attrNameLst>
                                      </p:cBhvr>
                                      <p:to>
                                        <p:strVal val="visible"/>
                                      </p:to>
                                    </p:set>
                                    <p:animEffect transition="in" filter="fade">
                                      <p:cBhvr>
                                        <p:cTn id="21"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四角形: 角を丸くする 6">
            <a:extLst>
              <a:ext uri="{FF2B5EF4-FFF2-40B4-BE49-F238E27FC236}">
                <a16:creationId xmlns:a16="http://schemas.microsoft.com/office/drawing/2014/main" id="{712DDD04-14E8-4F7D-B400-5CFC9D5EDE22}"/>
              </a:ext>
            </a:extLst>
          </p:cNvPr>
          <p:cNvSpPr/>
          <p:nvPr/>
        </p:nvSpPr>
        <p:spPr>
          <a:xfrm>
            <a:off x="944563" y="180975"/>
            <a:ext cx="7608887" cy="1150938"/>
          </a:xfrm>
          <a:prstGeom prst="roundRect">
            <a:avLst>
              <a:gd name="adj" fmla="val 50000"/>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55299" name="タイトル 1">
            <a:extLst>
              <a:ext uri="{FF2B5EF4-FFF2-40B4-BE49-F238E27FC236}">
                <a16:creationId xmlns:a16="http://schemas.microsoft.com/office/drawing/2014/main" id="{72A64249-E6B3-49CF-9785-BEB1A2CE51FF}"/>
              </a:ext>
            </a:extLst>
          </p:cNvPr>
          <p:cNvSpPr>
            <a:spLocks noGrp="1" noChangeArrowheads="1"/>
          </p:cNvSpPr>
          <p:nvPr>
            <p:ph type="title"/>
          </p:nvPr>
        </p:nvSpPr>
        <p:spPr>
          <a:xfrm>
            <a:off x="635000" y="168275"/>
            <a:ext cx="8229600" cy="1143000"/>
          </a:xfrm>
        </p:spPr>
        <p:txBody>
          <a:bodyPr/>
          <a:lstStyle/>
          <a:p>
            <a:r>
              <a:rPr lang="ja-JP" altLang="en-US" dirty="0">
                <a:latin typeface="UD デジタル 教科書体 NK-B" panose="02020700000000000000" pitchFamily="18" charset="-128"/>
                <a:ea typeface="UD デジタル 教科書体 NK-B" panose="02020700000000000000" pitchFamily="18" charset="-128"/>
              </a:rPr>
              <a:t>健康診断</a:t>
            </a:r>
          </a:p>
        </p:txBody>
      </p:sp>
      <p:sp>
        <p:nvSpPr>
          <p:cNvPr id="55300" name="コンテンツ プレースホルダー 2">
            <a:extLst>
              <a:ext uri="{FF2B5EF4-FFF2-40B4-BE49-F238E27FC236}">
                <a16:creationId xmlns:a16="http://schemas.microsoft.com/office/drawing/2014/main" id="{88C540C6-15BA-4664-B95A-CB55156BB1CE}"/>
              </a:ext>
            </a:extLst>
          </p:cNvPr>
          <p:cNvSpPr>
            <a:spLocks noGrp="1" noChangeArrowheads="1"/>
          </p:cNvSpPr>
          <p:nvPr>
            <p:ph sz="half" idx="1"/>
          </p:nvPr>
        </p:nvSpPr>
        <p:spPr>
          <a:xfrm>
            <a:off x="520700" y="2082800"/>
            <a:ext cx="4038600" cy="3506788"/>
          </a:xfrm>
        </p:spPr>
        <p:txBody>
          <a:bodyPr/>
          <a:lstStyle/>
          <a:p>
            <a:pPr marL="0" indent="0">
              <a:buFontTx/>
              <a:buNone/>
            </a:pPr>
            <a:r>
              <a:rPr lang="ja-JP" altLang="en-US" dirty="0">
                <a:latin typeface="UD デジタル 教科書体 NK-B" panose="02020700000000000000" pitchFamily="18" charset="-128"/>
                <a:ea typeface="UD デジタル 教科書体 NK-B" panose="02020700000000000000" pitchFamily="18" charset="-128"/>
              </a:rPr>
              <a:t>身長体重測定、</a:t>
            </a:r>
            <a:endParaRPr lang="en-US" altLang="ja-JP" dirty="0">
              <a:latin typeface="UD デジタル 教科書体 NK-B" panose="02020700000000000000" pitchFamily="18" charset="-128"/>
              <a:ea typeface="UD デジタル 教科書体 NK-B" panose="02020700000000000000" pitchFamily="18" charset="-128"/>
            </a:endParaRPr>
          </a:p>
          <a:p>
            <a:pPr marL="0" indent="0">
              <a:buFontTx/>
              <a:buNone/>
            </a:pPr>
            <a:r>
              <a:rPr lang="ja-JP" altLang="en-US" dirty="0">
                <a:latin typeface="UD デジタル 教科書体 NK-B" panose="02020700000000000000" pitchFamily="18" charset="-128"/>
                <a:ea typeface="UD デジタル 教科書体 NK-B" panose="02020700000000000000" pitchFamily="18" charset="-128"/>
              </a:rPr>
              <a:t>視力検査、聴力検査、</a:t>
            </a:r>
            <a:endParaRPr lang="en-US" altLang="ja-JP" dirty="0">
              <a:latin typeface="UD デジタル 教科書体 NK-B" panose="02020700000000000000" pitchFamily="18" charset="-128"/>
              <a:ea typeface="UD デジタル 教科書体 NK-B" panose="02020700000000000000" pitchFamily="18" charset="-128"/>
            </a:endParaRPr>
          </a:p>
          <a:p>
            <a:pPr marL="0" indent="0">
              <a:buFontTx/>
              <a:buNone/>
            </a:pPr>
            <a:r>
              <a:rPr lang="ja-JP" altLang="en-US" dirty="0">
                <a:latin typeface="UD デジタル 教科書体 NK-B" panose="02020700000000000000" pitchFamily="18" charset="-128"/>
                <a:ea typeface="UD デジタル 教科書体 NK-B" panose="02020700000000000000" pitchFamily="18" charset="-128"/>
              </a:rPr>
              <a:t>内科検診、歯科検診、</a:t>
            </a:r>
            <a:endParaRPr lang="en-US" altLang="ja-JP" dirty="0">
              <a:latin typeface="UD デジタル 教科書体 NK-B" panose="02020700000000000000" pitchFamily="18" charset="-128"/>
              <a:ea typeface="UD デジタル 教科書体 NK-B" panose="02020700000000000000" pitchFamily="18" charset="-128"/>
            </a:endParaRPr>
          </a:p>
          <a:p>
            <a:pPr marL="0" indent="0">
              <a:buFontTx/>
              <a:buNone/>
            </a:pPr>
            <a:r>
              <a:rPr lang="ja-JP" altLang="en-US" dirty="0">
                <a:latin typeface="UD デジタル 教科書体 NK-B" panose="02020700000000000000" pitchFamily="18" charset="-128"/>
                <a:ea typeface="UD デジタル 教科書体 NK-B" panose="02020700000000000000" pitchFamily="18" charset="-128"/>
              </a:rPr>
              <a:t>心臓病検診、</a:t>
            </a:r>
            <a:endParaRPr lang="en-US" altLang="ja-JP" dirty="0">
              <a:latin typeface="UD デジタル 教科書体 NK-B" panose="02020700000000000000" pitchFamily="18" charset="-128"/>
              <a:ea typeface="UD デジタル 教科書体 NK-B" panose="02020700000000000000" pitchFamily="18" charset="-128"/>
            </a:endParaRPr>
          </a:p>
          <a:p>
            <a:pPr marL="0" indent="0">
              <a:buFontTx/>
              <a:buNone/>
            </a:pPr>
            <a:r>
              <a:rPr lang="ja-JP" altLang="en-US" dirty="0">
                <a:latin typeface="UD デジタル 教科書体 NK-B" panose="02020700000000000000" pitchFamily="18" charset="-128"/>
                <a:ea typeface="UD デジタル 教科書体 NK-B" panose="02020700000000000000" pitchFamily="18" charset="-128"/>
              </a:rPr>
              <a:t>尿検査、結核検診</a:t>
            </a:r>
            <a:endParaRPr lang="en-US" altLang="ja-JP" dirty="0">
              <a:latin typeface="UD デジタル 教科書体 NK-B" panose="02020700000000000000" pitchFamily="18" charset="-128"/>
              <a:ea typeface="UD デジタル 教科書体 NK-B" panose="02020700000000000000" pitchFamily="18" charset="-128"/>
            </a:endParaRPr>
          </a:p>
          <a:p>
            <a:pPr marL="0" indent="0">
              <a:buFontTx/>
              <a:buNone/>
            </a:pPr>
            <a:r>
              <a:rPr lang="ja-JP" altLang="en-US" dirty="0">
                <a:latin typeface="UD デジタル 教科書体 NK-B" panose="02020700000000000000" pitchFamily="18" charset="-128"/>
                <a:ea typeface="UD デジタル 教科書体 NK-B" panose="02020700000000000000" pitchFamily="18" charset="-128"/>
              </a:rPr>
              <a:t>耳鼻科検診</a:t>
            </a:r>
            <a:endParaRPr lang="en-US" altLang="ja-JP" dirty="0">
              <a:latin typeface="UD デジタル 教科書体 NK-B" panose="02020700000000000000" pitchFamily="18" charset="-128"/>
              <a:ea typeface="UD デジタル 教科書体 NK-B" panose="02020700000000000000" pitchFamily="18" charset="-128"/>
            </a:endParaRPr>
          </a:p>
        </p:txBody>
      </p:sp>
      <p:pic>
        <p:nvPicPr>
          <p:cNvPr id="55301" name="コンテンツ プレースホルダー 6">
            <a:extLst>
              <a:ext uri="{FF2B5EF4-FFF2-40B4-BE49-F238E27FC236}">
                <a16:creationId xmlns:a16="http://schemas.microsoft.com/office/drawing/2014/main" id="{F13E2908-4721-4155-82F0-905BAEBAF4D3}"/>
              </a:ext>
            </a:extLst>
          </p:cNvPr>
          <p:cNvPicPr>
            <a:picLocks noGrp="1" noChangeAspect="1" noChangeArrowheads="1"/>
          </p:cNvPicPr>
          <p:nvPr>
            <p:ph sz="half" idx="2"/>
          </p:nvPr>
        </p:nvPicPr>
        <p:blipFill>
          <a:blip r:embed="rId2">
            <a:extLst>
              <a:ext uri="{28A0092B-C50C-407E-A947-70E740481C1C}">
                <a14:useLocalDpi xmlns:a14="http://schemas.microsoft.com/office/drawing/2010/main" val="0"/>
              </a:ext>
            </a:extLst>
          </a:blip>
          <a:srcRect/>
          <a:stretch>
            <a:fillRect/>
          </a:stretch>
        </p:blipFill>
        <p:spPr>
          <a:xfrm>
            <a:off x="3935413" y="2082800"/>
            <a:ext cx="4621212" cy="3168650"/>
          </a:xfrm>
          <a:blipFill dpi="0" rotWithShape="0">
            <a:blip r:embed="rId3"/>
            <a:srcRect/>
            <a:tile tx="0" ty="0" sx="100000" sy="100000" flip="none" algn="tl"/>
          </a:blipFill>
        </p:spPr>
      </p:pic>
      <p:sp>
        <p:nvSpPr>
          <p:cNvPr id="5" name="タイトル 1">
            <a:extLst>
              <a:ext uri="{FF2B5EF4-FFF2-40B4-BE49-F238E27FC236}">
                <a16:creationId xmlns:a16="http://schemas.microsoft.com/office/drawing/2014/main" id="{D48A1A5B-F050-4C84-8C25-CBCD177BC29C}"/>
              </a:ext>
            </a:extLst>
          </p:cNvPr>
          <p:cNvSpPr txBox="1">
            <a:spLocks/>
          </p:cNvSpPr>
          <p:nvPr/>
        </p:nvSpPr>
        <p:spPr bwMode="auto">
          <a:xfrm>
            <a:off x="1522413" y="1911350"/>
            <a:ext cx="8229600" cy="1143000"/>
          </a:xfrm>
          <a:prstGeom prst="rect">
            <a:avLst/>
          </a:prstGeom>
          <a:noFill/>
          <a:ln>
            <a:noFill/>
          </a:ln>
          <a:effectLst/>
        </p:spPr>
        <p:txBody>
          <a:bodyPr anchor="ctr"/>
          <a:lstStyle>
            <a:lvl1pPr algn="ctr" rtl="0" eaLnBrk="0" fontAlgn="base" hangingPunct="0">
              <a:spcBef>
                <a:spcPct val="0"/>
              </a:spcBef>
              <a:spcAft>
                <a:spcPct val="0"/>
              </a:spcAft>
              <a:defRPr kumimoji="1" sz="4400">
                <a:solidFill>
                  <a:schemeClr val="tx2"/>
                </a:solidFill>
                <a:latin typeface="+mj-lt"/>
                <a:ea typeface="+mj-ea"/>
                <a:cs typeface="+mj-cs"/>
              </a:defRPr>
            </a:lvl1pPr>
            <a:lvl2pPr algn="ctr" rtl="0" eaLnBrk="0" fontAlgn="base" hangingPunct="0">
              <a:spcBef>
                <a:spcPct val="0"/>
              </a:spcBef>
              <a:spcAft>
                <a:spcPct val="0"/>
              </a:spcAft>
              <a:defRPr kumimoji="1" sz="4400">
                <a:solidFill>
                  <a:schemeClr val="tx2"/>
                </a:solidFill>
                <a:latin typeface="Arial" charset="0"/>
                <a:ea typeface="ＭＳ Ｐゴシック" pitchFamily="50" charset="-128"/>
              </a:defRPr>
            </a:lvl2pPr>
            <a:lvl3pPr algn="ctr" rtl="0" eaLnBrk="0" fontAlgn="base" hangingPunct="0">
              <a:spcBef>
                <a:spcPct val="0"/>
              </a:spcBef>
              <a:spcAft>
                <a:spcPct val="0"/>
              </a:spcAft>
              <a:defRPr kumimoji="1" sz="4400">
                <a:solidFill>
                  <a:schemeClr val="tx2"/>
                </a:solidFill>
                <a:latin typeface="Arial" charset="0"/>
                <a:ea typeface="ＭＳ Ｐゴシック" pitchFamily="50" charset="-128"/>
              </a:defRPr>
            </a:lvl3pPr>
            <a:lvl4pPr algn="ctr" rtl="0" eaLnBrk="0" fontAlgn="base" hangingPunct="0">
              <a:spcBef>
                <a:spcPct val="0"/>
              </a:spcBef>
              <a:spcAft>
                <a:spcPct val="0"/>
              </a:spcAft>
              <a:defRPr kumimoji="1" sz="4400">
                <a:solidFill>
                  <a:schemeClr val="tx2"/>
                </a:solidFill>
                <a:latin typeface="Arial" charset="0"/>
                <a:ea typeface="ＭＳ Ｐゴシック" pitchFamily="50" charset="-128"/>
              </a:defRPr>
            </a:lvl4pPr>
            <a:lvl5pPr algn="ctr" rtl="0" eaLnBrk="0" fontAlgn="base" hangingPunct="0">
              <a:spcBef>
                <a:spcPct val="0"/>
              </a:spcBef>
              <a:spcAft>
                <a:spcPct val="0"/>
              </a:spcAft>
              <a:defRPr kumimoji="1" sz="4400">
                <a:solidFill>
                  <a:schemeClr val="tx2"/>
                </a:solidFill>
                <a:latin typeface="Arial" charset="0"/>
                <a:ea typeface="ＭＳ Ｐゴシック" pitchFamily="50" charset="-128"/>
              </a:defRPr>
            </a:lvl5pPr>
            <a:lvl6pPr marL="457200" algn="ctr" rtl="0" fontAlgn="base">
              <a:spcBef>
                <a:spcPct val="0"/>
              </a:spcBef>
              <a:spcAft>
                <a:spcPct val="0"/>
              </a:spcAft>
              <a:defRPr kumimoji="1" sz="4400">
                <a:solidFill>
                  <a:schemeClr val="tx2"/>
                </a:solidFill>
                <a:latin typeface="Arial" charset="0"/>
                <a:ea typeface="ＭＳ Ｐゴシック" pitchFamily="50" charset="-128"/>
              </a:defRPr>
            </a:lvl6pPr>
            <a:lvl7pPr marL="914400" algn="ctr" rtl="0" fontAlgn="base">
              <a:spcBef>
                <a:spcPct val="0"/>
              </a:spcBef>
              <a:spcAft>
                <a:spcPct val="0"/>
              </a:spcAft>
              <a:defRPr kumimoji="1" sz="4400">
                <a:solidFill>
                  <a:schemeClr val="tx2"/>
                </a:solidFill>
                <a:latin typeface="Arial" charset="0"/>
                <a:ea typeface="ＭＳ Ｐゴシック" pitchFamily="50" charset="-128"/>
              </a:defRPr>
            </a:lvl7pPr>
            <a:lvl8pPr marL="1371600" algn="ctr" rtl="0" fontAlgn="base">
              <a:spcBef>
                <a:spcPct val="0"/>
              </a:spcBef>
              <a:spcAft>
                <a:spcPct val="0"/>
              </a:spcAft>
              <a:defRPr kumimoji="1" sz="4400">
                <a:solidFill>
                  <a:schemeClr val="tx2"/>
                </a:solidFill>
                <a:latin typeface="Arial" charset="0"/>
                <a:ea typeface="ＭＳ Ｐゴシック" pitchFamily="50" charset="-128"/>
              </a:defRPr>
            </a:lvl8pPr>
            <a:lvl9pPr marL="1828800" algn="ctr" rtl="0" fontAlgn="base">
              <a:spcBef>
                <a:spcPct val="0"/>
              </a:spcBef>
              <a:spcAft>
                <a:spcPct val="0"/>
              </a:spcAft>
              <a:defRPr kumimoji="1" sz="4400">
                <a:solidFill>
                  <a:schemeClr val="tx2"/>
                </a:solidFill>
                <a:latin typeface="Arial" charset="0"/>
                <a:ea typeface="ＭＳ Ｐゴシック" pitchFamily="50" charset="-128"/>
              </a:defRPr>
            </a:lvl9pPr>
          </a:lstStyle>
          <a:p>
            <a:pPr>
              <a:defRPr/>
            </a:pPr>
            <a:endParaRPr lang="ja-JP" altLang="en-US" kern="0" dirty="0"/>
          </a:p>
        </p:txBody>
      </p:sp>
      <p:sp>
        <p:nvSpPr>
          <p:cNvPr id="2" name="テキスト ボックス 1">
            <a:extLst>
              <a:ext uri="{FF2B5EF4-FFF2-40B4-BE49-F238E27FC236}">
                <a16:creationId xmlns:a16="http://schemas.microsoft.com/office/drawing/2014/main" id="{4E79C9B8-6336-4D14-A5B9-86F17209BCC9}"/>
              </a:ext>
            </a:extLst>
          </p:cNvPr>
          <p:cNvSpPr txBox="1">
            <a:spLocks noChangeArrowheads="1"/>
          </p:cNvSpPr>
          <p:nvPr/>
        </p:nvSpPr>
        <p:spPr bwMode="auto">
          <a:xfrm>
            <a:off x="1358900" y="5449888"/>
            <a:ext cx="6780213"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r>
              <a:rPr lang="ja-JP" altLang="en-US" sz="4000" dirty="0">
                <a:latin typeface="UD デジタル 教科書体 NK-B" panose="02020700000000000000" pitchFamily="18" charset="-128"/>
                <a:ea typeface="UD デジタル 教科書体 NK-B" panose="02020700000000000000" pitchFamily="18" charset="-128"/>
              </a:rPr>
              <a:t>ご協力よろしくおねがいします</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四角形: 角を丸くする 3">
            <a:extLst>
              <a:ext uri="{FF2B5EF4-FFF2-40B4-BE49-F238E27FC236}">
                <a16:creationId xmlns:a16="http://schemas.microsoft.com/office/drawing/2014/main" id="{3B36D157-146E-4852-937E-149BE6F6DCE5}"/>
              </a:ext>
            </a:extLst>
          </p:cNvPr>
          <p:cNvSpPr/>
          <p:nvPr/>
        </p:nvSpPr>
        <p:spPr>
          <a:xfrm>
            <a:off x="900113" y="585788"/>
            <a:ext cx="7608887" cy="1152525"/>
          </a:xfrm>
          <a:prstGeom prst="roundRect">
            <a:avLst>
              <a:gd name="adj" fmla="val 50000"/>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56323" name="タイトル 1">
            <a:extLst>
              <a:ext uri="{FF2B5EF4-FFF2-40B4-BE49-F238E27FC236}">
                <a16:creationId xmlns:a16="http://schemas.microsoft.com/office/drawing/2014/main" id="{830B7446-1DCD-462D-9B7F-688E893BAE29}"/>
              </a:ext>
            </a:extLst>
          </p:cNvPr>
          <p:cNvSpPr>
            <a:spLocks noGrp="1" noChangeArrowheads="1"/>
          </p:cNvSpPr>
          <p:nvPr>
            <p:ph type="title"/>
          </p:nvPr>
        </p:nvSpPr>
        <p:spPr>
          <a:xfrm>
            <a:off x="457200" y="585788"/>
            <a:ext cx="8229600" cy="1143000"/>
          </a:xfrm>
        </p:spPr>
        <p:txBody>
          <a:bodyPr/>
          <a:lstStyle/>
          <a:p>
            <a:r>
              <a:rPr lang="ja-JP" altLang="en-US" dirty="0">
                <a:latin typeface="UD デジタル 教科書体 NK-B" panose="02020700000000000000" pitchFamily="18" charset="-128"/>
                <a:ea typeface="UD デジタル 教科書体 NK-B" panose="02020700000000000000" pitchFamily="18" charset="-128"/>
              </a:rPr>
              <a:t>保健室での対応</a:t>
            </a:r>
          </a:p>
        </p:txBody>
      </p:sp>
      <p:sp>
        <p:nvSpPr>
          <p:cNvPr id="56324" name="コンテンツ プレースホルダー 2">
            <a:extLst>
              <a:ext uri="{FF2B5EF4-FFF2-40B4-BE49-F238E27FC236}">
                <a16:creationId xmlns:a16="http://schemas.microsoft.com/office/drawing/2014/main" id="{5085AAEE-6C75-43A4-9F1E-50A4581AF4AC}"/>
              </a:ext>
            </a:extLst>
          </p:cNvPr>
          <p:cNvSpPr>
            <a:spLocks noGrp="1" noChangeArrowheads="1"/>
          </p:cNvSpPr>
          <p:nvPr>
            <p:ph sz="half" idx="1"/>
          </p:nvPr>
        </p:nvSpPr>
        <p:spPr>
          <a:xfrm>
            <a:off x="900113" y="2348881"/>
            <a:ext cx="7642225" cy="2770808"/>
          </a:xfrm>
        </p:spPr>
        <p:txBody>
          <a:bodyPr/>
          <a:lstStyle/>
          <a:p>
            <a:pPr marL="0" indent="0">
              <a:buFontTx/>
              <a:buNone/>
            </a:pPr>
            <a:r>
              <a:rPr lang="ja-JP" altLang="en-US" dirty="0">
                <a:latin typeface="UD デジタル 教科書体 NK-B" panose="02020700000000000000" pitchFamily="18" charset="-128"/>
                <a:ea typeface="UD デジタル 教科書体 NK-B" panose="02020700000000000000" pitchFamily="18" charset="-128"/>
              </a:rPr>
              <a:t>・学校で体調が悪くなった場合、保護者のお迎え　　</a:t>
            </a:r>
            <a:endParaRPr lang="en-US" altLang="ja-JP" dirty="0">
              <a:latin typeface="UD デジタル 教科書体 NK-B" panose="02020700000000000000" pitchFamily="18" charset="-128"/>
              <a:ea typeface="UD デジタル 教科書体 NK-B" panose="02020700000000000000" pitchFamily="18" charset="-128"/>
            </a:endParaRPr>
          </a:p>
          <a:p>
            <a:pPr marL="0" indent="0">
              <a:buFontTx/>
              <a:buNone/>
            </a:pPr>
            <a:r>
              <a:rPr lang="ja-JP" altLang="en-US" dirty="0">
                <a:latin typeface="UD デジタル 教科書体 NK-B" panose="02020700000000000000" pitchFamily="18" charset="-128"/>
                <a:ea typeface="UD デジタル 教科書体 NK-B" panose="02020700000000000000" pitchFamily="18" charset="-128"/>
              </a:rPr>
              <a:t>　をお願いしています。　</a:t>
            </a:r>
            <a:endParaRPr lang="en-US" altLang="ja-JP" dirty="0">
              <a:latin typeface="UD デジタル 教科書体 NK-B" panose="02020700000000000000" pitchFamily="18" charset="-128"/>
              <a:ea typeface="UD デジタル 教科書体 NK-B" panose="02020700000000000000" pitchFamily="18" charset="-128"/>
            </a:endParaRPr>
          </a:p>
          <a:p>
            <a:pPr marL="0" indent="0">
              <a:buFontTx/>
              <a:buNone/>
            </a:pPr>
            <a:r>
              <a:rPr lang="ja-JP" altLang="en-US" dirty="0">
                <a:latin typeface="UD デジタル 教科書体 NK-B" panose="02020700000000000000" pitchFamily="18" charset="-128"/>
                <a:ea typeface="UD デジタル 教科書体 NK-B" panose="02020700000000000000" pitchFamily="18" charset="-128"/>
              </a:rPr>
              <a:t>・必ず連絡がつく緊急連絡先をお知らせください。</a:t>
            </a:r>
            <a:endParaRPr lang="en-US" altLang="ja-JP" dirty="0">
              <a:latin typeface="UD デジタル 教科書体 NK-B" panose="02020700000000000000" pitchFamily="18" charset="-128"/>
              <a:ea typeface="UD デジタル 教科書体 NK-B" panose="02020700000000000000" pitchFamily="18" charset="-128"/>
            </a:endParaRPr>
          </a:p>
          <a:p>
            <a:pPr marL="0" indent="0">
              <a:buFontTx/>
              <a:buNone/>
            </a:pPr>
            <a:endParaRPr lang="en-US" altLang="ja-JP" dirty="0">
              <a:latin typeface="UD デジタル 教科書体 NK-B" panose="02020700000000000000" pitchFamily="18" charset="-128"/>
              <a:ea typeface="UD デジタル 教科書体 NK-B" panose="02020700000000000000" pitchFamily="18" charset="-128"/>
            </a:endParaRPr>
          </a:p>
          <a:p>
            <a:pPr marL="0" indent="0">
              <a:buFontTx/>
              <a:buNone/>
            </a:pPr>
            <a:r>
              <a:rPr lang="ja-JP" altLang="en-US" dirty="0">
                <a:latin typeface="UD デジタル 教科書体 NK-B" panose="02020700000000000000" pitchFamily="18" charset="-128"/>
                <a:ea typeface="UD デジタル 教科書体 NK-B" panose="02020700000000000000" pitchFamily="18" charset="-128"/>
              </a:rPr>
              <a:t>・</a:t>
            </a:r>
            <a:r>
              <a:rPr lang="ja-JP" altLang="en-US" u="sng" dirty="0">
                <a:solidFill>
                  <a:srgbClr val="FF0000"/>
                </a:solidFill>
                <a:latin typeface="UD デジタル 教科書体 NK-B" panose="02020700000000000000" pitchFamily="18" charset="-128"/>
                <a:ea typeface="UD デジタル 教科書体 NK-B" panose="02020700000000000000" pitchFamily="18" charset="-128"/>
              </a:rPr>
              <a:t>保健室で長時間の預かりはできません。</a:t>
            </a:r>
            <a:endParaRPr lang="en-US" altLang="ja-JP" u="sng" dirty="0">
              <a:solidFill>
                <a:srgbClr val="FF0000"/>
              </a:solidFill>
              <a:latin typeface="UD デジタル 教科書体 NK-B" panose="02020700000000000000" pitchFamily="18" charset="-128"/>
              <a:ea typeface="UD デジタル 教科書体 NK-B" panose="02020700000000000000" pitchFamily="18" charset="-128"/>
            </a:endParaRPr>
          </a:p>
          <a:p>
            <a:pPr marL="0" indent="0">
              <a:buFontTx/>
              <a:buNone/>
            </a:pPr>
            <a:endParaRPr lang="en-US" altLang="ja-JP" sz="6000" dirty="0">
              <a:solidFill>
                <a:srgbClr val="FF0000"/>
              </a:solidFill>
              <a:latin typeface="UD デジタル 教科書体 NK-B" panose="02020700000000000000" pitchFamily="18" charset="-128"/>
              <a:ea typeface="UD デジタル 教科書体 NK-B" panose="02020700000000000000" pitchFamily="18" charset="-128"/>
            </a:endParaRPr>
          </a:p>
          <a:p>
            <a:pPr marL="0" indent="0">
              <a:buFontTx/>
              <a:buNone/>
            </a:pPr>
            <a:endParaRPr lang="ja-JP" altLang="en-US" dirty="0">
              <a:latin typeface="ＭＳ Ｐゴシック" panose="020B0600070205080204" pitchFamily="50" charset="-128"/>
            </a:endParaRPr>
          </a:p>
        </p:txBody>
      </p:sp>
    </p:spTree>
    <p:extLst>
      <p:ext uri="{BB962C8B-B14F-4D97-AF65-F5344CB8AC3E}">
        <p14:creationId xmlns:p14="http://schemas.microsoft.com/office/powerpoint/2010/main" val="2110421553"/>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四角形: 角を丸くする 3">
            <a:extLst>
              <a:ext uri="{FF2B5EF4-FFF2-40B4-BE49-F238E27FC236}">
                <a16:creationId xmlns:a16="http://schemas.microsoft.com/office/drawing/2014/main" id="{3B36D157-146E-4852-937E-149BE6F6DCE5}"/>
              </a:ext>
            </a:extLst>
          </p:cNvPr>
          <p:cNvSpPr/>
          <p:nvPr/>
        </p:nvSpPr>
        <p:spPr>
          <a:xfrm>
            <a:off x="900113" y="585788"/>
            <a:ext cx="7608887" cy="1152525"/>
          </a:xfrm>
          <a:prstGeom prst="roundRect">
            <a:avLst>
              <a:gd name="adj" fmla="val 50000"/>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56323" name="タイトル 1">
            <a:extLst>
              <a:ext uri="{FF2B5EF4-FFF2-40B4-BE49-F238E27FC236}">
                <a16:creationId xmlns:a16="http://schemas.microsoft.com/office/drawing/2014/main" id="{830B7446-1DCD-462D-9B7F-688E893BAE29}"/>
              </a:ext>
            </a:extLst>
          </p:cNvPr>
          <p:cNvSpPr>
            <a:spLocks noGrp="1" noChangeArrowheads="1"/>
          </p:cNvSpPr>
          <p:nvPr>
            <p:ph type="title"/>
          </p:nvPr>
        </p:nvSpPr>
        <p:spPr>
          <a:xfrm>
            <a:off x="457200" y="585788"/>
            <a:ext cx="8229600" cy="1143000"/>
          </a:xfrm>
        </p:spPr>
        <p:txBody>
          <a:bodyPr/>
          <a:lstStyle/>
          <a:p>
            <a:r>
              <a:rPr lang="ja-JP" altLang="en-US" dirty="0">
                <a:latin typeface="UD デジタル 教科書体 NK-B" panose="02020700000000000000" pitchFamily="18" charset="-128"/>
                <a:ea typeface="UD デジタル 教科書体 NK-B" panose="02020700000000000000" pitchFamily="18" charset="-128"/>
              </a:rPr>
              <a:t>学校感染症</a:t>
            </a:r>
          </a:p>
        </p:txBody>
      </p:sp>
      <p:sp>
        <p:nvSpPr>
          <p:cNvPr id="56324" name="コンテンツ プレースホルダー 2">
            <a:extLst>
              <a:ext uri="{FF2B5EF4-FFF2-40B4-BE49-F238E27FC236}">
                <a16:creationId xmlns:a16="http://schemas.microsoft.com/office/drawing/2014/main" id="{5085AAEE-6C75-43A4-9F1E-50A4581AF4AC}"/>
              </a:ext>
            </a:extLst>
          </p:cNvPr>
          <p:cNvSpPr>
            <a:spLocks noGrp="1" noChangeArrowheads="1"/>
          </p:cNvSpPr>
          <p:nvPr>
            <p:ph sz="half" idx="1"/>
          </p:nvPr>
        </p:nvSpPr>
        <p:spPr>
          <a:xfrm>
            <a:off x="866775" y="1916113"/>
            <a:ext cx="7642225" cy="2439987"/>
          </a:xfrm>
        </p:spPr>
        <p:txBody>
          <a:bodyPr/>
          <a:lstStyle/>
          <a:p>
            <a:pPr marL="0" indent="0" algn="ctr">
              <a:buFontTx/>
              <a:buNone/>
            </a:pPr>
            <a:r>
              <a:rPr lang="ja-JP" altLang="en-US" sz="4000" dirty="0">
                <a:latin typeface="UD デジタル 教科書体 NK-B" panose="02020700000000000000" pitchFamily="18" charset="-128"/>
                <a:ea typeface="UD デジタル 教科書体 NK-B" panose="02020700000000000000" pitchFamily="18" charset="-128"/>
              </a:rPr>
              <a:t>感染がひろがりやすい感染症は</a:t>
            </a:r>
            <a:endParaRPr lang="en-US" altLang="ja-JP" sz="4000" dirty="0">
              <a:latin typeface="UD デジタル 教科書体 NK-B" panose="02020700000000000000" pitchFamily="18" charset="-128"/>
              <a:ea typeface="UD デジタル 教科書体 NK-B" panose="02020700000000000000" pitchFamily="18" charset="-128"/>
            </a:endParaRPr>
          </a:p>
          <a:p>
            <a:pPr marL="0" indent="0" algn="ctr">
              <a:buFontTx/>
              <a:buNone/>
            </a:pPr>
            <a:r>
              <a:rPr lang="ja-JP" altLang="en-US" dirty="0">
                <a:latin typeface="UD デジタル 教科書体 NK-B" panose="02020700000000000000" pitchFamily="18" charset="-128"/>
                <a:ea typeface="UD デジタル 教科書体 NK-B" panose="02020700000000000000" pitchFamily="18" charset="-128"/>
              </a:rPr>
              <a:t>　</a:t>
            </a:r>
            <a:r>
              <a:rPr lang="ja-JP" altLang="en-US" sz="6000" dirty="0">
                <a:solidFill>
                  <a:srgbClr val="FF0000"/>
                </a:solidFill>
                <a:latin typeface="UD デジタル 教科書体 NK-B" panose="02020700000000000000" pitchFamily="18" charset="-128"/>
                <a:ea typeface="UD デジタル 教科書体 NK-B" panose="02020700000000000000" pitchFamily="18" charset="-128"/>
              </a:rPr>
              <a:t>出席停止</a:t>
            </a:r>
            <a:endParaRPr lang="en-US" altLang="ja-JP" sz="6000" dirty="0">
              <a:solidFill>
                <a:srgbClr val="FF0000"/>
              </a:solidFill>
              <a:latin typeface="UD デジタル 教科書体 NK-B" panose="02020700000000000000" pitchFamily="18" charset="-128"/>
              <a:ea typeface="UD デジタル 教科書体 NK-B" panose="02020700000000000000" pitchFamily="18" charset="-128"/>
            </a:endParaRPr>
          </a:p>
          <a:p>
            <a:pPr marL="0" indent="0">
              <a:buFontTx/>
              <a:buNone/>
            </a:pPr>
            <a:endParaRPr lang="ja-JP" altLang="en-US" dirty="0">
              <a:latin typeface="ＭＳ Ｐゴシック" panose="020B0600070205080204" pitchFamily="50" charset="-128"/>
            </a:endParaRPr>
          </a:p>
        </p:txBody>
      </p:sp>
      <p:sp>
        <p:nvSpPr>
          <p:cNvPr id="6" name="コンテンツ プレースホルダー 2">
            <a:extLst>
              <a:ext uri="{FF2B5EF4-FFF2-40B4-BE49-F238E27FC236}">
                <a16:creationId xmlns:a16="http://schemas.microsoft.com/office/drawing/2014/main" id="{DDD54006-2754-4FF5-AEC8-B47D9497F90D}"/>
              </a:ext>
            </a:extLst>
          </p:cNvPr>
          <p:cNvSpPr txBox="1">
            <a:spLocks/>
          </p:cNvSpPr>
          <p:nvPr/>
        </p:nvSpPr>
        <p:spPr bwMode="auto">
          <a:xfrm>
            <a:off x="2181225" y="4356100"/>
            <a:ext cx="5045075" cy="1143000"/>
          </a:xfrm>
          <a:prstGeom prst="rect">
            <a:avLst/>
          </a:prstGeom>
          <a:noFill/>
          <a:ln>
            <a:noFill/>
          </a:ln>
          <a:effectLst/>
        </p:spPr>
        <p:txBody>
          <a:bodyPr/>
          <a:lstStyle>
            <a:lvl1pPr marL="342900" indent="-342900" algn="l" rtl="0" eaLnBrk="0" fontAlgn="base" hangingPunct="0">
              <a:spcBef>
                <a:spcPct val="20000"/>
              </a:spcBef>
              <a:spcAft>
                <a:spcPct val="0"/>
              </a:spcAft>
              <a:buChar char="•"/>
              <a:defRPr kumimoji="1" sz="2800">
                <a:solidFill>
                  <a:schemeClr val="tx1"/>
                </a:solidFill>
                <a:latin typeface="+mn-lt"/>
                <a:ea typeface="+mn-ea"/>
                <a:cs typeface="+mn-cs"/>
              </a:defRPr>
            </a:lvl1pPr>
            <a:lvl2pPr marL="742950" indent="-285750" algn="l" rtl="0" eaLnBrk="0" fontAlgn="base" hangingPunct="0">
              <a:spcBef>
                <a:spcPct val="20000"/>
              </a:spcBef>
              <a:spcAft>
                <a:spcPct val="0"/>
              </a:spcAft>
              <a:buChar char="–"/>
              <a:defRPr kumimoji="1" sz="2400">
                <a:solidFill>
                  <a:schemeClr val="tx1"/>
                </a:solidFill>
                <a:latin typeface="+mn-lt"/>
                <a:ea typeface="+mn-ea"/>
              </a:defRPr>
            </a:lvl2pPr>
            <a:lvl3pPr marL="1143000" indent="-228600" algn="l" rtl="0" eaLnBrk="0" fontAlgn="base" hangingPunct="0">
              <a:spcBef>
                <a:spcPct val="20000"/>
              </a:spcBef>
              <a:spcAft>
                <a:spcPct val="0"/>
              </a:spcAft>
              <a:buChar char="•"/>
              <a:defRPr kumimoji="1" sz="2000">
                <a:solidFill>
                  <a:schemeClr val="tx1"/>
                </a:solidFill>
                <a:latin typeface="+mn-lt"/>
                <a:ea typeface="+mn-ea"/>
              </a:defRPr>
            </a:lvl3pPr>
            <a:lvl4pPr marL="1600200" indent="-228600" algn="l" rtl="0" eaLnBrk="0" fontAlgn="base" hangingPunct="0">
              <a:spcBef>
                <a:spcPct val="20000"/>
              </a:spcBef>
              <a:spcAft>
                <a:spcPct val="0"/>
              </a:spcAft>
              <a:buChar char="–"/>
              <a:defRPr kumimoji="1" sz="1800">
                <a:solidFill>
                  <a:schemeClr val="tx1"/>
                </a:solidFill>
                <a:latin typeface="+mn-lt"/>
                <a:ea typeface="+mn-ea"/>
              </a:defRPr>
            </a:lvl4pPr>
            <a:lvl5pPr marL="2057400" indent="-228600" algn="l" rtl="0" eaLnBrk="0" fontAlgn="base" hangingPunct="0">
              <a:spcBef>
                <a:spcPct val="20000"/>
              </a:spcBef>
              <a:spcAft>
                <a:spcPct val="0"/>
              </a:spcAft>
              <a:buChar char="»"/>
              <a:defRPr kumimoji="1" sz="1800">
                <a:solidFill>
                  <a:schemeClr val="tx1"/>
                </a:solidFill>
                <a:latin typeface="+mn-lt"/>
                <a:ea typeface="+mn-ea"/>
              </a:defRPr>
            </a:lvl5pPr>
            <a:lvl6pPr marL="2514600" indent="-228600" algn="l" rtl="0" fontAlgn="base">
              <a:spcBef>
                <a:spcPct val="20000"/>
              </a:spcBef>
              <a:spcAft>
                <a:spcPct val="0"/>
              </a:spcAft>
              <a:buChar char="»"/>
              <a:defRPr kumimoji="1" sz="1800">
                <a:solidFill>
                  <a:schemeClr val="tx1"/>
                </a:solidFill>
                <a:latin typeface="+mn-lt"/>
                <a:ea typeface="+mn-ea"/>
              </a:defRPr>
            </a:lvl6pPr>
            <a:lvl7pPr marL="2971800" indent="-228600" algn="l" rtl="0" fontAlgn="base">
              <a:spcBef>
                <a:spcPct val="20000"/>
              </a:spcBef>
              <a:spcAft>
                <a:spcPct val="0"/>
              </a:spcAft>
              <a:buChar char="»"/>
              <a:defRPr kumimoji="1" sz="1800">
                <a:solidFill>
                  <a:schemeClr val="tx1"/>
                </a:solidFill>
                <a:latin typeface="+mn-lt"/>
                <a:ea typeface="+mn-ea"/>
              </a:defRPr>
            </a:lvl7pPr>
            <a:lvl8pPr marL="3429000" indent="-228600" algn="l" rtl="0" fontAlgn="base">
              <a:spcBef>
                <a:spcPct val="20000"/>
              </a:spcBef>
              <a:spcAft>
                <a:spcPct val="0"/>
              </a:spcAft>
              <a:buChar char="»"/>
              <a:defRPr kumimoji="1" sz="1800">
                <a:solidFill>
                  <a:schemeClr val="tx1"/>
                </a:solidFill>
                <a:latin typeface="+mn-lt"/>
                <a:ea typeface="+mn-ea"/>
              </a:defRPr>
            </a:lvl8pPr>
            <a:lvl9pPr marL="3886200" indent="-228600" algn="l" rtl="0" fontAlgn="base">
              <a:spcBef>
                <a:spcPct val="20000"/>
              </a:spcBef>
              <a:spcAft>
                <a:spcPct val="0"/>
              </a:spcAft>
              <a:buChar char="»"/>
              <a:defRPr kumimoji="1" sz="1800">
                <a:solidFill>
                  <a:schemeClr val="tx1"/>
                </a:solidFill>
                <a:latin typeface="+mn-lt"/>
                <a:ea typeface="+mn-ea"/>
              </a:defRPr>
            </a:lvl9pPr>
          </a:lstStyle>
          <a:p>
            <a:pPr marL="0" indent="0">
              <a:buFontTx/>
              <a:buNone/>
              <a:defRPr/>
            </a:pPr>
            <a:r>
              <a:rPr lang="ja-JP" altLang="en-US" kern="0" dirty="0">
                <a:latin typeface="ＭＳ Ｐゴシック" panose="020B0600070205080204" pitchFamily="50" charset="-128"/>
              </a:rPr>
              <a:t>　</a:t>
            </a:r>
            <a:r>
              <a:rPr lang="ja-JP" altLang="en-US" kern="0" dirty="0">
                <a:latin typeface="UD デジタル 教科書体 NK-B" panose="02020700000000000000" pitchFamily="18" charset="-128"/>
                <a:ea typeface="UD デジタル 教科書体 NK-B" panose="02020700000000000000" pitchFamily="18" charset="-128"/>
              </a:rPr>
              <a:t>医師による「治ゆ証明書」が</a:t>
            </a:r>
            <a:endParaRPr lang="en-US" altLang="ja-JP" kern="0" dirty="0">
              <a:latin typeface="UD デジタル 教科書体 NK-B" panose="02020700000000000000" pitchFamily="18" charset="-128"/>
              <a:ea typeface="UD デジタル 教科書体 NK-B" panose="02020700000000000000" pitchFamily="18" charset="-128"/>
            </a:endParaRPr>
          </a:p>
          <a:p>
            <a:pPr marL="0" indent="0">
              <a:buFontTx/>
              <a:buNone/>
              <a:defRPr/>
            </a:pPr>
            <a:r>
              <a:rPr lang="ja-JP" altLang="en-US" kern="0" dirty="0">
                <a:latin typeface="UD デジタル 教科書体 NK-B" panose="02020700000000000000" pitchFamily="18" charset="-128"/>
                <a:ea typeface="UD デジタル 教科書体 NK-B" panose="02020700000000000000" pitchFamily="18" charset="-128"/>
              </a:rPr>
              <a:t>　　必要なものもあります</a:t>
            </a:r>
            <a:endParaRPr lang="en-US" altLang="ja-JP" kern="0" dirty="0">
              <a:latin typeface="UD デジタル 教科書体 NK-B" panose="02020700000000000000" pitchFamily="18" charset="-128"/>
              <a:ea typeface="UD デジタル 教科書体 NK-B" panose="02020700000000000000" pitchFamily="18" charset="-128"/>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a:extLst>
              <a:ext uri="{FF2B5EF4-FFF2-40B4-BE49-F238E27FC236}">
                <a16:creationId xmlns:a16="http://schemas.microsoft.com/office/drawing/2014/main" id="{77057491-621B-43FF-A2BD-8788C49370A9}"/>
              </a:ext>
            </a:extLst>
          </p:cNvPr>
          <p:cNvSpPr>
            <a:spLocks noGrp="1" noChangeArrowheads="1"/>
          </p:cNvSpPr>
          <p:nvPr>
            <p:ph type="title"/>
          </p:nvPr>
        </p:nvSpPr>
        <p:spPr>
          <a:noFill/>
        </p:spPr>
        <p:txBody>
          <a:bodyPr/>
          <a:lstStyle/>
          <a:p>
            <a:pPr eaLnBrk="1" hangingPunct="1"/>
            <a:r>
              <a:rPr lang="ja-JP" altLang="en-US" sz="4000" dirty="0">
                <a:latin typeface="UD デジタル 教科書体 NK-B" panose="02020700000000000000" pitchFamily="18" charset="-128"/>
                <a:ea typeface="UD デジタル 教科書体 NK-B" panose="02020700000000000000" pitchFamily="18" charset="-128"/>
              </a:rPr>
              <a:t>入学前にしておいていただきたいこと</a:t>
            </a:r>
          </a:p>
        </p:txBody>
      </p:sp>
      <p:sp>
        <p:nvSpPr>
          <p:cNvPr id="27651" name="AutoShape 3">
            <a:extLst>
              <a:ext uri="{FF2B5EF4-FFF2-40B4-BE49-F238E27FC236}">
                <a16:creationId xmlns:a16="http://schemas.microsoft.com/office/drawing/2014/main" id="{5E22F4D8-D20C-4961-927E-84A09CD297DB}"/>
              </a:ext>
            </a:extLst>
          </p:cNvPr>
          <p:cNvSpPr>
            <a:spLocks noChangeArrowheads="1"/>
          </p:cNvSpPr>
          <p:nvPr/>
        </p:nvSpPr>
        <p:spPr bwMode="auto">
          <a:xfrm>
            <a:off x="395288" y="1412875"/>
            <a:ext cx="6121400" cy="647700"/>
          </a:xfrm>
          <a:prstGeom prst="roundRect">
            <a:avLst>
              <a:gd name="adj" fmla="val 16667"/>
            </a:avLst>
          </a:prstGeom>
          <a:gradFill rotWithShape="1">
            <a:gsLst>
              <a:gs pos="0">
                <a:srgbClr val="FF3300"/>
              </a:gs>
              <a:gs pos="50000">
                <a:srgbClr val="FFFFFF"/>
              </a:gs>
              <a:gs pos="100000">
                <a:srgbClr val="FF3300"/>
              </a:gs>
            </a:gsLst>
            <a:lin ang="18900000" scaled="1"/>
          </a:gradFill>
          <a:ln w="1905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2400" dirty="0">
                <a:latin typeface="UD デジタル 教科書体 NK-B" panose="02020700000000000000" pitchFamily="18" charset="-128"/>
                <a:ea typeface="UD デジタル 教科書体 NK-B" panose="02020700000000000000" pitchFamily="18" charset="-128"/>
              </a:rPr>
              <a:t>３．通学路を歩いてみましょう。</a:t>
            </a:r>
          </a:p>
        </p:txBody>
      </p:sp>
      <p:grpSp>
        <p:nvGrpSpPr>
          <p:cNvPr id="27664" name="Group 16">
            <a:extLst>
              <a:ext uri="{FF2B5EF4-FFF2-40B4-BE49-F238E27FC236}">
                <a16:creationId xmlns:a16="http://schemas.microsoft.com/office/drawing/2014/main" id="{C22DE4DC-1A5A-43A5-B456-BCAA65243E91}"/>
              </a:ext>
            </a:extLst>
          </p:cNvPr>
          <p:cNvGrpSpPr>
            <a:grpSpLocks/>
          </p:cNvGrpSpPr>
          <p:nvPr/>
        </p:nvGrpSpPr>
        <p:grpSpPr bwMode="auto">
          <a:xfrm>
            <a:off x="539750" y="1844675"/>
            <a:ext cx="8281988" cy="4597400"/>
            <a:chOff x="340" y="1162"/>
            <a:chExt cx="5217" cy="2896"/>
          </a:xfrm>
        </p:grpSpPr>
        <p:pic>
          <p:nvPicPr>
            <p:cNvPr id="13317" name="Picture 7" descr="通学路新地図">
              <a:extLst>
                <a:ext uri="{FF2B5EF4-FFF2-40B4-BE49-F238E27FC236}">
                  <a16:creationId xmlns:a16="http://schemas.microsoft.com/office/drawing/2014/main" id="{4281A200-696C-44F8-8836-6550E6568E2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40" y="1434"/>
              <a:ext cx="4173" cy="26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3318" name="Group 9">
              <a:extLst>
                <a:ext uri="{FF2B5EF4-FFF2-40B4-BE49-F238E27FC236}">
                  <a16:creationId xmlns:a16="http://schemas.microsoft.com/office/drawing/2014/main" id="{E15A013E-1409-45FF-8B8B-362FB40507A6}"/>
                </a:ext>
              </a:extLst>
            </p:cNvPr>
            <p:cNvGrpSpPr>
              <a:grpSpLocks/>
            </p:cNvGrpSpPr>
            <p:nvPr/>
          </p:nvGrpSpPr>
          <p:grpSpPr bwMode="auto">
            <a:xfrm>
              <a:off x="4150" y="1162"/>
              <a:ext cx="1407" cy="1225"/>
              <a:chOff x="4195" y="1071"/>
              <a:chExt cx="1407" cy="1225"/>
            </a:xfrm>
          </p:grpSpPr>
          <p:sp>
            <p:nvSpPr>
              <p:cNvPr id="13319" name="Line 10">
                <a:extLst>
                  <a:ext uri="{FF2B5EF4-FFF2-40B4-BE49-F238E27FC236}">
                    <a16:creationId xmlns:a16="http://schemas.microsoft.com/office/drawing/2014/main" id="{F9CFE873-60E2-4328-ABB6-43377FF081FB}"/>
                  </a:ext>
                </a:extLst>
              </p:cNvPr>
              <p:cNvSpPr>
                <a:spLocks noChangeShapeType="1"/>
              </p:cNvSpPr>
              <p:nvPr/>
            </p:nvSpPr>
            <p:spPr bwMode="auto">
              <a:xfrm>
                <a:off x="4377" y="1570"/>
                <a:ext cx="362" cy="0"/>
              </a:xfrm>
              <a:prstGeom prst="line">
                <a:avLst/>
              </a:prstGeom>
              <a:noFill/>
              <a:ln w="76200">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3320" name="Line 11">
                <a:extLst>
                  <a:ext uri="{FF2B5EF4-FFF2-40B4-BE49-F238E27FC236}">
                    <a16:creationId xmlns:a16="http://schemas.microsoft.com/office/drawing/2014/main" id="{196CD46F-3D4E-4972-9CBB-CDA56682E756}"/>
                  </a:ext>
                </a:extLst>
              </p:cNvPr>
              <p:cNvSpPr>
                <a:spLocks noChangeShapeType="1"/>
              </p:cNvSpPr>
              <p:nvPr/>
            </p:nvSpPr>
            <p:spPr bwMode="auto">
              <a:xfrm>
                <a:off x="4377" y="1797"/>
                <a:ext cx="362" cy="0"/>
              </a:xfrm>
              <a:prstGeom prst="line">
                <a:avLst/>
              </a:prstGeom>
              <a:noFill/>
              <a:ln w="76200">
                <a:solidFill>
                  <a:srgbClr val="00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3321" name="Line 12">
                <a:extLst>
                  <a:ext uri="{FF2B5EF4-FFF2-40B4-BE49-F238E27FC236}">
                    <a16:creationId xmlns:a16="http://schemas.microsoft.com/office/drawing/2014/main" id="{A927B55F-4D51-4830-B292-40F81C02DCE6}"/>
                  </a:ext>
                </a:extLst>
              </p:cNvPr>
              <p:cNvSpPr>
                <a:spLocks noChangeShapeType="1"/>
              </p:cNvSpPr>
              <p:nvPr/>
            </p:nvSpPr>
            <p:spPr bwMode="auto">
              <a:xfrm>
                <a:off x="4377" y="2069"/>
                <a:ext cx="362" cy="0"/>
              </a:xfrm>
              <a:prstGeom prst="line">
                <a:avLst/>
              </a:prstGeom>
              <a:noFill/>
              <a:ln w="76200">
                <a:solidFill>
                  <a:srgbClr val="FFFF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3322" name="Text Box 13">
                <a:extLst>
                  <a:ext uri="{FF2B5EF4-FFF2-40B4-BE49-F238E27FC236}">
                    <a16:creationId xmlns:a16="http://schemas.microsoft.com/office/drawing/2014/main" id="{BC7E844C-1F35-4426-A7B8-C7F240B8DDA9}"/>
                  </a:ext>
                </a:extLst>
              </p:cNvPr>
              <p:cNvSpPr txBox="1">
                <a:spLocks noChangeArrowheads="1"/>
              </p:cNvSpPr>
              <p:nvPr/>
            </p:nvSpPr>
            <p:spPr bwMode="auto">
              <a:xfrm>
                <a:off x="4740" y="1434"/>
                <a:ext cx="817" cy="75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buFontTx/>
                  <a:buNone/>
                </a:pPr>
                <a:r>
                  <a:rPr lang="ja-JP" altLang="en-US" sz="1800" dirty="0">
                    <a:latin typeface="UD デジタル 教科書体 NK-B" panose="02020700000000000000" pitchFamily="18" charset="-128"/>
                    <a:ea typeface="UD デジタル 教科書体 NK-B" panose="02020700000000000000" pitchFamily="18" charset="-128"/>
                  </a:rPr>
                  <a:t>赤コース</a:t>
                </a:r>
              </a:p>
              <a:p>
                <a:pPr eaLnBrk="1" hangingPunct="1">
                  <a:spcBef>
                    <a:spcPct val="50000"/>
                  </a:spcBef>
                  <a:buFontTx/>
                  <a:buNone/>
                </a:pPr>
                <a:r>
                  <a:rPr lang="ja-JP" altLang="en-US" sz="1800" dirty="0">
                    <a:latin typeface="UD デジタル 教科書体 NK-B" panose="02020700000000000000" pitchFamily="18" charset="-128"/>
                    <a:ea typeface="UD デジタル 教科書体 NK-B" panose="02020700000000000000" pitchFamily="18" charset="-128"/>
                  </a:rPr>
                  <a:t>青コース</a:t>
                </a:r>
              </a:p>
              <a:p>
                <a:pPr eaLnBrk="1" hangingPunct="1">
                  <a:spcBef>
                    <a:spcPct val="50000"/>
                  </a:spcBef>
                  <a:buFontTx/>
                  <a:buNone/>
                </a:pPr>
                <a:r>
                  <a:rPr lang="ja-JP" altLang="en-US" sz="1800" dirty="0">
                    <a:latin typeface="UD デジタル 教科書体 NK-B" panose="02020700000000000000" pitchFamily="18" charset="-128"/>
                    <a:ea typeface="UD デジタル 教科書体 NK-B" panose="02020700000000000000" pitchFamily="18" charset="-128"/>
                  </a:rPr>
                  <a:t>黄色コース</a:t>
                </a:r>
              </a:p>
            </p:txBody>
          </p:sp>
          <p:sp>
            <p:nvSpPr>
              <p:cNvPr id="13323" name="Text Box 14">
                <a:extLst>
                  <a:ext uri="{FF2B5EF4-FFF2-40B4-BE49-F238E27FC236}">
                    <a16:creationId xmlns:a16="http://schemas.microsoft.com/office/drawing/2014/main" id="{3B1943E6-01BE-435D-8A27-417FBA6D2CAB}"/>
                  </a:ext>
                </a:extLst>
              </p:cNvPr>
              <p:cNvSpPr txBox="1">
                <a:spLocks noChangeArrowheads="1"/>
              </p:cNvSpPr>
              <p:nvPr/>
            </p:nvSpPr>
            <p:spPr bwMode="auto">
              <a:xfrm>
                <a:off x="4513" y="1071"/>
                <a:ext cx="816"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buFontTx/>
                  <a:buNone/>
                </a:pPr>
                <a:r>
                  <a:rPr lang="ja-JP" altLang="en-US" sz="2000" b="1" dirty="0">
                    <a:latin typeface="UD デジタル 教科書体 NK-B" panose="02020700000000000000" pitchFamily="18" charset="-128"/>
                    <a:ea typeface="UD デジタル 教科書体 NK-B" panose="02020700000000000000" pitchFamily="18" charset="-128"/>
                  </a:rPr>
                  <a:t>通　学　路</a:t>
                </a:r>
              </a:p>
            </p:txBody>
          </p:sp>
          <p:sp>
            <p:nvSpPr>
              <p:cNvPr id="13324" name="Rectangle 15">
                <a:extLst>
                  <a:ext uri="{FF2B5EF4-FFF2-40B4-BE49-F238E27FC236}">
                    <a16:creationId xmlns:a16="http://schemas.microsoft.com/office/drawing/2014/main" id="{014100A1-B9E2-496F-BCD9-D0D452118A1C}"/>
                  </a:ext>
                </a:extLst>
              </p:cNvPr>
              <p:cNvSpPr>
                <a:spLocks noChangeArrowheads="1"/>
              </p:cNvSpPr>
              <p:nvPr/>
            </p:nvSpPr>
            <p:spPr bwMode="auto">
              <a:xfrm>
                <a:off x="4195" y="1071"/>
                <a:ext cx="1407" cy="1225"/>
              </a:xfrm>
              <a:prstGeom prst="rect">
                <a:avLst/>
              </a:prstGeom>
              <a:noFill/>
              <a:ln w="57150" cmpd="thickThin">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en-US" sz="1800"/>
              </a:p>
            </p:txBody>
          </p:sp>
        </p:grpSp>
      </p:gr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四角形: 角を丸くする 4">
            <a:extLst>
              <a:ext uri="{FF2B5EF4-FFF2-40B4-BE49-F238E27FC236}">
                <a16:creationId xmlns:a16="http://schemas.microsoft.com/office/drawing/2014/main" id="{DF57AF62-4B80-4F32-95DC-3C42B7048AD9}"/>
              </a:ext>
            </a:extLst>
          </p:cNvPr>
          <p:cNvSpPr/>
          <p:nvPr/>
        </p:nvSpPr>
        <p:spPr>
          <a:xfrm>
            <a:off x="766763" y="363538"/>
            <a:ext cx="7610475" cy="1152525"/>
          </a:xfrm>
          <a:prstGeom prst="roundRect">
            <a:avLst>
              <a:gd name="adj" fmla="val 50000"/>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57347" name="タイトル 1">
            <a:extLst>
              <a:ext uri="{FF2B5EF4-FFF2-40B4-BE49-F238E27FC236}">
                <a16:creationId xmlns:a16="http://schemas.microsoft.com/office/drawing/2014/main" id="{3BFEECAE-9B0E-452E-8027-98763B24DE7D}"/>
              </a:ext>
            </a:extLst>
          </p:cNvPr>
          <p:cNvSpPr>
            <a:spLocks noGrp="1" noChangeArrowheads="1"/>
          </p:cNvSpPr>
          <p:nvPr>
            <p:ph type="title"/>
          </p:nvPr>
        </p:nvSpPr>
        <p:spPr>
          <a:xfrm>
            <a:off x="400050" y="260350"/>
            <a:ext cx="8229600" cy="1143000"/>
          </a:xfrm>
        </p:spPr>
        <p:txBody>
          <a:bodyPr/>
          <a:lstStyle/>
          <a:p>
            <a:r>
              <a:rPr lang="ja-JP" altLang="en-US" dirty="0">
                <a:latin typeface="UD デジタル 教科書体 NK-B" panose="02020700000000000000" pitchFamily="18" charset="-128"/>
                <a:ea typeface="UD デジタル 教科書体 NK-B" panose="02020700000000000000" pitchFamily="18" charset="-128"/>
              </a:rPr>
              <a:t>けがをした場合</a:t>
            </a:r>
          </a:p>
        </p:txBody>
      </p:sp>
      <p:sp>
        <p:nvSpPr>
          <p:cNvPr id="57348" name="コンテンツ プレースホルダー 2">
            <a:extLst>
              <a:ext uri="{FF2B5EF4-FFF2-40B4-BE49-F238E27FC236}">
                <a16:creationId xmlns:a16="http://schemas.microsoft.com/office/drawing/2014/main" id="{1859C1C9-AA3E-4C3F-B57F-26ECE45F4ECE}"/>
              </a:ext>
            </a:extLst>
          </p:cNvPr>
          <p:cNvSpPr>
            <a:spLocks noGrp="1" noChangeArrowheads="1"/>
          </p:cNvSpPr>
          <p:nvPr>
            <p:ph sz="half" idx="1"/>
          </p:nvPr>
        </p:nvSpPr>
        <p:spPr>
          <a:xfrm>
            <a:off x="1187450" y="1792288"/>
            <a:ext cx="6985000" cy="1781175"/>
          </a:xfrm>
        </p:spPr>
        <p:txBody>
          <a:bodyPr/>
          <a:lstStyle/>
          <a:p>
            <a:pPr marL="0" indent="0">
              <a:buFontTx/>
              <a:buNone/>
            </a:pPr>
            <a:r>
              <a:rPr lang="ja-JP" altLang="en-US" sz="3200" dirty="0">
                <a:latin typeface="UD デジタル 教科書体 NK-B" panose="02020700000000000000" pitchFamily="18" charset="-128"/>
                <a:ea typeface="UD デジタル 教科書体 NK-B" panose="02020700000000000000" pitchFamily="18" charset="-128"/>
              </a:rPr>
              <a:t>授業に参加できないようなけがの場合　</a:t>
            </a:r>
            <a:endParaRPr lang="en-US" altLang="ja-JP" sz="3200" dirty="0">
              <a:latin typeface="UD デジタル 教科書体 NK-B" panose="02020700000000000000" pitchFamily="18" charset="-128"/>
              <a:ea typeface="UD デジタル 教科書体 NK-B" panose="02020700000000000000" pitchFamily="18" charset="-128"/>
            </a:endParaRPr>
          </a:p>
          <a:p>
            <a:pPr marL="0" indent="0">
              <a:buFontTx/>
              <a:buNone/>
            </a:pPr>
            <a:r>
              <a:rPr lang="ja-JP" altLang="en-US" sz="3200" dirty="0">
                <a:latin typeface="UD デジタル 教科書体 NK-B" panose="02020700000000000000" pitchFamily="18" charset="-128"/>
                <a:ea typeface="UD デジタル 教科書体 NK-B" panose="02020700000000000000" pitchFamily="18" charset="-128"/>
              </a:rPr>
              <a:t>「</a:t>
            </a:r>
            <a:r>
              <a:rPr lang="ja-JP" altLang="en-US" sz="3200" dirty="0">
                <a:solidFill>
                  <a:srgbClr val="FF0000"/>
                </a:solidFill>
                <a:latin typeface="UD デジタル 教科書体 NK-B" panose="02020700000000000000" pitchFamily="18" charset="-128"/>
                <a:ea typeface="UD デジタル 教科書体 NK-B" panose="02020700000000000000" pitchFamily="18" charset="-128"/>
              </a:rPr>
              <a:t>保険証</a:t>
            </a:r>
            <a:r>
              <a:rPr lang="ja-JP" altLang="en-US" sz="3200" dirty="0">
                <a:latin typeface="UD デジタル 教科書体 NK-B" panose="02020700000000000000" pitchFamily="18" charset="-128"/>
                <a:ea typeface="UD デジタル 教科書体 NK-B" panose="02020700000000000000" pitchFamily="18" charset="-128"/>
              </a:rPr>
              <a:t>」「</a:t>
            </a:r>
            <a:r>
              <a:rPr lang="ja-JP" altLang="en-US" sz="3200" dirty="0">
                <a:solidFill>
                  <a:srgbClr val="FF0000"/>
                </a:solidFill>
                <a:latin typeface="UD デジタル 教科書体 NK-B" panose="02020700000000000000" pitchFamily="18" charset="-128"/>
                <a:ea typeface="UD デジタル 教科書体 NK-B" panose="02020700000000000000" pitchFamily="18" charset="-128"/>
              </a:rPr>
              <a:t>治療費</a:t>
            </a:r>
            <a:r>
              <a:rPr lang="ja-JP" altLang="en-US" sz="3200" dirty="0">
                <a:latin typeface="UD デジタル 教科書体 NK-B" panose="02020700000000000000" pitchFamily="18" charset="-128"/>
                <a:ea typeface="UD デジタル 教科書体 NK-B" panose="02020700000000000000" pitchFamily="18" charset="-128"/>
              </a:rPr>
              <a:t>」を持って、</a:t>
            </a:r>
            <a:endParaRPr lang="en-US" altLang="ja-JP" sz="3200" dirty="0">
              <a:latin typeface="UD デジタル 教科書体 NK-B" panose="02020700000000000000" pitchFamily="18" charset="-128"/>
              <a:ea typeface="UD デジタル 教科書体 NK-B" panose="02020700000000000000" pitchFamily="18" charset="-128"/>
            </a:endParaRPr>
          </a:p>
          <a:p>
            <a:pPr marL="0" indent="0">
              <a:buFontTx/>
              <a:buNone/>
            </a:pPr>
            <a:r>
              <a:rPr lang="ja-JP" altLang="en-US" sz="3200" dirty="0">
                <a:latin typeface="UD デジタル 教科書体 NK-B" panose="02020700000000000000" pitchFamily="18" charset="-128"/>
                <a:ea typeface="UD デジタル 教科書体 NK-B" panose="02020700000000000000" pitchFamily="18" charset="-128"/>
              </a:rPr>
              <a:t>学校または病院へ</a:t>
            </a:r>
            <a:endParaRPr lang="en-US" altLang="ja-JP" sz="3200" dirty="0">
              <a:latin typeface="UD デジタル 教科書体 NK-B" panose="02020700000000000000" pitchFamily="18" charset="-128"/>
              <a:ea typeface="UD デジタル 教科書体 NK-B" panose="02020700000000000000" pitchFamily="18" charset="-128"/>
            </a:endParaRPr>
          </a:p>
          <a:p>
            <a:pPr marL="0" indent="0">
              <a:buFontTx/>
              <a:buNone/>
            </a:pPr>
            <a:endParaRPr lang="en-US" altLang="ja-JP" sz="2400" dirty="0">
              <a:latin typeface="ＭＳ Ｐゴシック" panose="020B0600070205080204" pitchFamily="50" charset="-128"/>
            </a:endParaRPr>
          </a:p>
        </p:txBody>
      </p:sp>
      <p:grpSp>
        <p:nvGrpSpPr>
          <p:cNvPr id="4" name="グループ化 3">
            <a:extLst>
              <a:ext uri="{FF2B5EF4-FFF2-40B4-BE49-F238E27FC236}">
                <a16:creationId xmlns:a16="http://schemas.microsoft.com/office/drawing/2014/main" id="{5E27845E-E478-4FF6-B1D9-34FAE209FF6B}"/>
              </a:ext>
            </a:extLst>
          </p:cNvPr>
          <p:cNvGrpSpPr>
            <a:grpSpLocks/>
          </p:cNvGrpSpPr>
          <p:nvPr/>
        </p:nvGrpSpPr>
        <p:grpSpPr bwMode="auto">
          <a:xfrm>
            <a:off x="971550" y="3573463"/>
            <a:ext cx="7808913" cy="3024187"/>
            <a:chOff x="971600" y="3573016"/>
            <a:chExt cx="7808151" cy="3024237"/>
          </a:xfrm>
        </p:grpSpPr>
        <p:grpSp>
          <p:nvGrpSpPr>
            <p:cNvPr id="57350" name="グループ化 1">
              <a:extLst>
                <a:ext uri="{FF2B5EF4-FFF2-40B4-BE49-F238E27FC236}">
                  <a16:creationId xmlns:a16="http://schemas.microsoft.com/office/drawing/2014/main" id="{2849513F-0574-41F5-BC47-B7B42724E1A8}"/>
                </a:ext>
              </a:extLst>
            </p:cNvPr>
            <p:cNvGrpSpPr>
              <a:grpSpLocks/>
            </p:cNvGrpSpPr>
            <p:nvPr/>
          </p:nvGrpSpPr>
          <p:grpSpPr bwMode="auto">
            <a:xfrm>
              <a:off x="971600" y="3573016"/>
              <a:ext cx="7808151" cy="3024237"/>
              <a:chOff x="971600" y="3573016"/>
              <a:chExt cx="7808151" cy="3024237"/>
            </a:xfrm>
          </p:grpSpPr>
          <p:pic>
            <p:nvPicPr>
              <p:cNvPr id="57352" name="図 6">
                <a:extLst>
                  <a:ext uri="{FF2B5EF4-FFF2-40B4-BE49-F238E27FC236}">
                    <a16:creationId xmlns:a16="http://schemas.microsoft.com/office/drawing/2014/main" id="{169603F6-73FD-4D47-8197-CFE7B8EECEE3}"/>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6543912" y="4598888"/>
                <a:ext cx="2235839" cy="19983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コンテンツ プレースホルダー 2">
                <a:extLst>
                  <a:ext uri="{FF2B5EF4-FFF2-40B4-BE49-F238E27FC236}">
                    <a16:creationId xmlns:a16="http://schemas.microsoft.com/office/drawing/2014/main" id="{9EAA9586-0B90-4BCC-A3B4-227C30AF4077}"/>
                  </a:ext>
                </a:extLst>
              </p:cNvPr>
              <p:cNvSpPr txBox="1">
                <a:spLocks/>
              </p:cNvSpPr>
              <p:nvPr/>
            </p:nvSpPr>
            <p:spPr bwMode="auto">
              <a:xfrm>
                <a:off x="971600" y="3573016"/>
                <a:ext cx="7201785" cy="2447965"/>
              </a:xfrm>
              <a:prstGeom prst="rect">
                <a:avLst/>
              </a:prstGeom>
              <a:noFill/>
              <a:ln>
                <a:noFill/>
              </a:ln>
              <a:effectLst/>
            </p:spPr>
            <p:txBody>
              <a:bodyPr/>
              <a:lstStyle>
                <a:lvl1pPr marL="342900" indent="-342900" algn="l" rtl="0" eaLnBrk="0" fontAlgn="base" hangingPunct="0">
                  <a:spcBef>
                    <a:spcPct val="20000"/>
                  </a:spcBef>
                  <a:spcAft>
                    <a:spcPct val="0"/>
                  </a:spcAft>
                  <a:buChar char="•"/>
                  <a:defRPr kumimoji="1" sz="2800">
                    <a:solidFill>
                      <a:schemeClr val="tx1"/>
                    </a:solidFill>
                    <a:latin typeface="+mn-lt"/>
                    <a:ea typeface="+mn-ea"/>
                    <a:cs typeface="+mn-cs"/>
                  </a:defRPr>
                </a:lvl1pPr>
                <a:lvl2pPr marL="742950" indent="-285750" algn="l" rtl="0" eaLnBrk="0" fontAlgn="base" hangingPunct="0">
                  <a:spcBef>
                    <a:spcPct val="20000"/>
                  </a:spcBef>
                  <a:spcAft>
                    <a:spcPct val="0"/>
                  </a:spcAft>
                  <a:buChar char="–"/>
                  <a:defRPr kumimoji="1" sz="2400">
                    <a:solidFill>
                      <a:schemeClr val="tx1"/>
                    </a:solidFill>
                    <a:latin typeface="+mn-lt"/>
                    <a:ea typeface="+mn-ea"/>
                  </a:defRPr>
                </a:lvl2pPr>
                <a:lvl3pPr marL="1143000" indent="-228600" algn="l" rtl="0" eaLnBrk="0" fontAlgn="base" hangingPunct="0">
                  <a:spcBef>
                    <a:spcPct val="20000"/>
                  </a:spcBef>
                  <a:spcAft>
                    <a:spcPct val="0"/>
                  </a:spcAft>
                  <a:buChar char="•"/>
                  <a:defRPr kumimoji="1" sz="2000">
                    <a:solidFill>
                      <a:schemeClr val="tx1"/>
                    </a:solidFill>
                    <a:latin typeface="+mn-lt"/>
                    <a:ea typeface="+mn-ea"/>
                  </a:defRPr>
                </a:lvl3pPr>
                <a:lvl4pPr marL="1600200" indent="-228600" algn="l" rtl="0" eaLnBrk="0" fontAlgn="base" hangingPunct="0">
                  <a:spcBef>
                    <a:spcPct val="20000"/>
                  </a:spcBef>
                  <a:spcAft>
                    <a:spcPct val="0"/>
                  </a:spcAft>
                  <a:buChar char="–"/>
                  <a:defRPr kumimoji="1" sz="1800">
                    <a:solidFill>
                      <a:schemeClr val="tx1"/>
                    </a:solidFill>
                    <a:latin typeface="+mn-lt"/>
                    <a:ea typeface="+mn-ea"/>
                  </a:defRPr>
                </a:lvl4pPr>
                <a:lvl5pPr marL="2057400" indent="-228600" algn="l" rtl="0" eaLnBrk="0" fontAlgn="base" hangingPunct="0">
                  <a:spcBef>
                    <a:spcPct val="20000"/>
                  </a:spcBef>
                  <a:spcAft>
                    <a:spcPct val="0"/>
                  </a:spcAft>
                  <a:buChar char="»"/>
                  <a:defRPr kumimoji="1" sz="1800">
                    <a:solidFill>
                      <a:schemeClr val="tx1"/>
                    </a:solidFill>
                    <a:latin typeface="+mn-lt"/>
                    <a:ea typeface="+mn-ea"/>
                  </a:defRPr>
                </a:lvl5pPr>
                <a:lvl6pPr marL="2514600" indent="-228600" algn="l" rtl="0" fontAlgn="base">
                  <a:spcBef>
                    <a:spcPct val="20000"/>
                  </a:spcBef>
                  <a:spcAft>
                    <a:spcPct val="0"/>
                  </a:spcAft>
                  <a:buChar char="»"/>
                  <a:defRPr kumimoji="1" sz="1800">
                    <a:solidFill>
                      <a:schemeClr val="tx1"/>
                    </a:solidFill>
                    <a:latin typeface="+mn-lt"/>
                    <a:ea typeface="+mn-ea"/>
                  </a:defRPr>
                </a:lvl6pPr>
                <a:lvl7pPr marL="2971800" indent="-228600" algn="l" rtl="0" fontAlgn="base">
                  <a:spcBef>
                    <a:spcPct val="20000"/>
                  </a:spcBef>
                  <a:spcAft>
                    <a:spcPct val="0"/>
                  </a:spcAft>
                  <a:buChar char="»"/>
                  <a:defRPr kumimoji="1" sz="1800">
                    <a:solidFill>
                      <a:schemeClr val="tx1"/>
                    </a:solidFill>
                    <a:latin typeface="+mn-lt"/>
                    <a:ea typeface="+mn-ea"/>
                  </a:defRPr>
                </a:lvl7pPr>
                <a:lvl8pPr marL="3429000" indent="-228600" algn="l" rtl="0" fontAlgn="base">
                  <a:spcBef>
                    <a:spcPct val="20000"/>
                  </a:spcBef>
                  <a:spcAft>
                    <a:spcPct val="0"/>
                  </a:spcAft>
                  <a:buChar char="»"/>
                  <a:defRPr kumimoji="1" sz="1800">
                    <a:solidFill>
                      <a:schemeClr val="tx1"/>
                    </a:solidFill>
                    <a:latin typeface="+mn-lt"/>
                    <a:ea typeface="+mn-ea"/>
                  </a:defRPr>
                </a:lvl8pPr>
                <a:lvl9pPr marL="3886200" indent="-228600" algn="l" rtl="0" fontAlgn="base">
                  <a:spcBef>
                    <a:spcPct val="20000"/>
                  </a:spcBef>
                  <a:spcAft>
                    <a:spcPct val="0"/>
                  </a:spcAft>
                  <a:buChar char="»"/>
                  <a:defRPr kumimoji="1" sz="1800">
                    <a:solidFill>
                      <a:schemeClr val="tx1"/>
                    </a:solidFill>
                    <a:latin typeface="+mn-lt"/>
                    <a:ea typeface="+mn-ea"/>
                  </a:defRPr>
                </a:lvl9pPr>
              </a:lstStyle>
              <a:p>
                <a:pPr marL="0" indent="0">
                  <a:buFontTx/>
                  <a:buNone/>
                  <a:defRPr/>
                </a:pPr>
                <a:endParaRPr lang="en-US" altLang="ja-JP" sz="2400" kern="0" dirty="0">
                  <a:latin typeface="ＭＳ Ｐゴシック" panose="020B0600070205080204" pitchFamily="50" charset="-128"/>
                </a:endParaRPr>
              </a:p>
              <a:p>
                <a:pPr marL="0" indent="0">
                  <a:buFontTx/>
                  <a:buNone/>
                  <a:defRPr/>
                </a:pPr>
                <a:r>
                  <a:rPr lang="ja-JP" altLang="en-US" sz="3200" kern="0" dirty="0">
                    <a:latin typeface="UD デジタル 教科書体 NK-B" panose="02020700000000000000" pitchFamily="18" charset="-128"/>
                    <a:ea typeface="UD デジタル 教科書体 NK-B" panose="02020700000000000000" pitchFamily="18" charset="-128"/>
                  </a:rPr>
                  <a:t>治療費は、日本スポーツ振興センターの審査を経て、後日支払われます</a:t>
                </a:r>
              </a:p>
            </p:txBody>
          </p:sp>
        </p:grpSp>
        <p:sp>
          <p:nvSpPr>
            <p:cNvPr id="3" name="二等辺三角形 2">
              <a:extLst>
                <a:ext uri="{FF2B5EF4-FFF2-40B4-BE49-F238E27FC236}">
                  <a16:creationId xmlns:a16="http://schemas.microsoft.com/office/drawing/2014/main" id="{BC28849C-81F2-4AA8-86F4-3919B602C278}"/>
                </a:ext>
              </a:extLst>
            </p:cNvPr>
            <p:cNvSpPr/>
            <p:nvPr/>
          </p:nvSpPr>
          <p:spPr>
            <a:xfrm rot="10800000">
              <a:off x="3563735" y="3573016"/>
              <a:ext cx="792085" cy="431807"/>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gr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7"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四角形: 角を丸くする 5">
            <a:extLst>
              <a:ext uri="{FF2B5EF4-FFF2-40B4-BE49-F238E27FC236}">
                <a16:creationId xmlns:a16="http://schemas.microsoft.com/office/drawing/2014/main" id="{582670FC-B12D-460A-8D43-B8B44F6C64DA}"/>
              </a:ext>
            </a:extLst>
          </p:cNvPr>
          <p:cNvSpPr/>
          <p:nvPr/>
        </p:nvSpPr>
        <p:spPr>
          <a:xfrm>
            <a:off x="900113" y="298450"/>
            <a:ext cx="7608887" cy="1152525"/>
          </a:xfrm>
          <a:prstGeom prst="roundRect">
            <a:avLst>
              <a:gd name="adj" fmla="val 50000"/>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58371" name="タイトル 1">
            <a:extLst>
              <a:ext uri="{FF2B5EF4-FFF2-40B4-BE49-F238E27FC236}">
                <a16:creationId xmlns:a16="http://schemas.microsoft.com/office/drawing/2014/main" id="{24EEE910-69E7-46B3-9A7C-EE58DB44E673}"/>
              </a:ext>
            </a:extLst>
          </p:cNvPr>
          <p:cNvSpPr>
            <a:spLocks noGrp="1" noChangeArrowheads="1"/>
          </p:cNvSpPr>
          <p:nvPr>
            <p:ph type="title"/>
          </p:nvPr>
        </p:nvSpPr>
        <p:spPr/>
        <p:txBody>
          <a:bodyPr/>
          <a:lstStyle/>
          <a:p>
            <a:r>
              <a:rPr lang="ja-JP" altLang="en-US" dirty="0">
                <a:latin typeface="UD デジタル 教科書体 NK-B" panose="02020700000000000000" pitchFamily="18" charset="-128"/>
                <a:ea typeface="UD デジタル 教科書体 NK-B" panose="02020700000000000000" pitchFamily="18" charset="-128"/>
              </a:rPr>
              <a:t>保健室の場所</a:t>
            </a:r>
          </a:p>
        </p:txBody>
      </p:sp>
      <p:pic>
        <p:nvPicPr>
          <p:cNvPr id="3" name="図 6">
            <a:extLst>
              <a:ext uri="{FF2B5EF4-FFF2-40B4-BE49-F238E27FC236}">
                <a16:creationId xmlns:a16="http://schemas.microsoft.com/office/drawing/2014/main" id="{A22D348F-4EB8-49A5-80F1-1AF27C0B6FB4}"/>
              </a:ext>
            </a:extLst>
          </p:cNvPr>
          <p:cNvPicPr>
            <a:picLocks noChangeAspect="1"/>
          </p:cNvPicPr>
          <p:nvPr/>
        </p:nvPicPr>
        <p:blipFill>
          <a:blip r:embed="rId2"/>
          <a:srcRect/>
          <a:stretch>
            <a:fillRect/>
          </a:stretch>
        </p:blipFill>
        <p:spPr bwMode="auto">
          <a:xfrm>
            <a:off x="659631" y="1773237"/>
            <a:ext cx="4416425" cy="3311525"/>
          </a:xfrm>
          <a:prstGeom prst="roundRect">
            <a:avLst>
              <a:gd name="adj" fmla="val 3496"/>
            </a:avLst>
          </a:prstGeom>
          <a:solidFill>
            <a:srgbClr val="FFFFFF">
              <a:shade val="85000"/>
            </a:srgbClr>
          </a:solidFill>
          <a:ln>
            <a:noFill/>
          </a:ln>
          <a:effectLst>
            <a:reflection blurRad="12700" stA="38000" endPos="28000" dist="5000" dir="5400000" sy="-100000" algn="bl" rotWithShape="0"/>
          </a:effectLst>
        </p:spPr>
      </p:pic>
      <p:pic>
        <p:nvPicPr>
          <p:cNvPr id="58372" name="図 7">
            <a:extLst>
              <a:ext uri="{FF2B5EF4-FFF2-40B4-BE49-F238E27FC236}">
                <a16:creationId xmlns:a16="http://schemas.microsoft.com/office/drawing/2014/main" id="{6D1D7D2B-CD74-49FA-92CD-3E6A9F4681F2}"/>
              </a:ext>
            </a:extLst>
          </p:cNvPr>
          <p:cNvPicPr>
            <a:picLocks noChangeAspect="1"/>
          </p:cNvPicPr>
          <p:nvPr/>
        </p:nvPicPr>
        <p:blipFill>
          <a:blip r:embed="rId3"/>
          <a:srcRect/>
          <a:stretch>
            <a:fillRect/>
          </a:stretch>
        </p:blipFill>
        <p:spPr bwMode="auto">
          <a:xfrm>
            <a:off x="5093245" y="2350136"/>
            <a:ext cx="3638687" cy="2727059"/>
          </a:xfrm>
          <a:prstGeom prst="rect">
            <a:avLst/>
          </a:prstGeom>
          <a:ln>
            <a:noFill/>
          </a:ln>
          <a:effectLst>
            <a:softEdge rad="112500"/>
          </a:effectLst>
        </p:spPr>
      </p:pic>
      <p:sp>
        <p:nvSpPr>
          <p:cNvPr id="2" name="四角形: 角を丸くする 1">
            <a:extLst>
              <a:ext uri="{FF2B5EF4-FFF2-40B4-BE49-F238E27FC236}">
                <a16:creationId xmlns:a16="http://schemas.microsoft.com/office/drawing/2014/main" id="{E06A8AA6-57F4-41BC-9B70-1557845A6C1E}"/>
              </a:ext>
            </a:extLst>
          </p:cNvPr>
          <p:cNvSpPr/>
          <p:nvPr/>
        </p:nvSpPr>
        <p:spPr>
          <a:xfrm>
            <a:off x="2579688" y="5286375"/>
            <a:ext cx="4249737" cy="1203325"/>
          </a:xfrm>
          <a:prstGeom prst="roundRect">
            <a:avLst>
              <a:gd name="adj" fmla="val 7247"/>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ja-JP" altLang="en-US" sz="3200" dirty="0">
                <a:solidFill>
                  <a:schemeClr val="tx1"/>
                </a:solidFill>
                <a:latin typeface="UD デジタル 教科書体 NK-B" panose="02020700000000000000" pitchFamily="18" charset="-128"/>
                <a:ea typeface="UD デジタル 教科書体 NK-B" panose="02020700000000000000" pitchFamily="18" charset="-128"/>
              </a:rPr>
              <a:t>本校舎１階</a:t>
            </a:r>
            <a:endParaRPr lang="en-US" altLang="ja-JP" sz="3200" dirty="0">
              <a:solidFill>
                <a:schemeClr val="tx1"/>
              </a:solidFill>
              <a:latin typeface="UD デジタル 教科書体 NK-B" panose="02020700000000000000" pitchFamily="18" charset="-128"/>
              <a:ea typeface="UD デジタル 教科書体 NK-B" panose="02020700000000000000" pitchFamily="18" charset="-128"/>
            </a:endParaRPr>
          </a:p>
          <a:p>
            <a:pPr algn="ctr">
              <a:defRPr/>
            </a:pPr>
            <a:r>
              <a:rPr lang="ja-JP" altLang="en-US" sz="3200" dirty="0">
                <a:solidFill>
                  <a:schemeClr val="tx1"/>
                </a:solidFill>
                <a:latin typeface="UD デジタル 教科書体 NK-B" panose="02020700000000000000" pitchFamily="18" charset="-128"/>
                <a:ea typeface="UD デジタル 教科書体 NK-B" panose="02020700000000000000" pitchFamily="18" charset="-128"/>
              </a:rPr>
              <a:t>中央付近にあります</a:t>
            </a:r>
          </a:p>
        </p:txBody>
      </p:sp>
      <p:sp>
        <p:nvSpPr>
          <p:cNvPr id="5" name="フレーム (半分) 4">
            <a:extLst>
              <a:ext uri="{FF2B5EF4-FFF2-40B4-BE49-F238E27FC236}">
                <a16:creationId xmlns:a16="http://schemas.microsoft.com/office/drawing/2014/main" id="{8C919099-8DDA-469B-82A3-979164E44F3E}"/>
              </a:ext>
            </a:extLst>
          </p:cNvPr>
          <p:cNvSpPr/>
          <p:nvPr/>
        </p:nvSpPr>
        <p:spPr>
          <a:xfrm rot="2562822">
            <a:off x="2339975" y="4427538"/>
            <a:ext cx="360363" cy="288925"/>
          </a:xfrm>
          <a:prstGeom prst="halfFram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solidFill>
                <a:schemeClr val="tx1"/>
              </a:solidFill>
            </a:endParaRPr>
          </a:p>
        </p:txBody>
      </p:sp>
      <p:sp>
        <p:nvSpPr>
          <p:cNvPr id="11" name="フレーム (半分) 10">
            <a:extLst>
              <a:ext uri="{FF2B5EF4-FFF2-40B4-BE49-F238E27FC236}">
                <a16:creationId xmlns:a16="http://schemas.microsoft.com/office/drawing/2014/main" id="{83DF3E1F-665C-49BB-92D7-A32CD2D52AA7}"/>
              </a:ext>
            </a:extLst>
          </p:cNvPr>
          <p:cNvSpPr/>
          <p:nvPr/>
        </p:nvSpPr>
        <p:spPr>
          <a:xfrm rot="2562822">
            <a:off x="2339975" y="4714875"/>
            <a:ext cx="360363" cy="288925"/>
          </a:xfrm>
          <a:prstGeom prst="halfFram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solidFill>
                <a:schemeClr val="tx1"/>
              </a:solidFill>
            </a:endParaRPr>
          </a:p>
        </p:txBody>
      </p:sp>
      <p:sp>
        <p:nvSpPr>
          <p:cNvPr id="13" name="フレーム (半分) 12">
            <a:extLst>
              <a:ext uri="{FF2B5EF4-FFF2-40B4-BE49-F238E27FC236}">
                <a16:creationId xmlns:a16="http://schemas.microsoft.com/office/drawing/2014/main" id="{C062B1A2-41C6-45D6-8109-57B972722BC6}"/>
              </a:ext>
            </a:extLst>
          </p:cNvPr>
          <p:cNvSpPr/>
          <p:nvPr/>
        </p:nvSpPr>
        <p:spPr>
          <a:xfrm rot="2562822">
            <a:off x="2339975" y="5035550"/>
            <a:ext cx="360363" cy="287338"/>
          </a:xfrm>
          <a:prstGeom prst="halfFram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solidFill>
                <a:schemeClr val="tx1"/>
              </a:solidFill>
            </a:endParaRP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AutoShape 4">
            <a:extLst>
              <a:ext uri="{FF2B5EF4-FFF2-40B4-BE49-F238E27FC236}">
                <a16:creationId xmlns:a16="http://schemas.microsoft.com/office/drawing/2014/main" id="{D0253987-20CA-413D-9B44-2183BD74F06B}"/>
              </a:ext>
            </a:extLst>
          </p:cNvPr>
          <p:cNvSpPr>
            <a:spLocks noChangeArrowheads="1"/>
          </p:cNvSpPr>
          <p:nvPr/>
        </p:nvSpPr>
        <p:spPr bwMode="auto">
          <a:xfrm>
            <a:off x="255513" y="260350"/>
            <a:ext cx="8642350" cy="6408738"/>
          </a:xfrm>
          <a:prstGeom prst="foldedCorner">
            <a:avLst>
              <a:gd name="adj" fmla="val 6912"/>
            </a:avLst>
          </a:prstGeom>
          <a:solidFill>
            <a:srgbClr val="FFCCFF"/>
          </a:solidFill>
          <a:ln>
            <a:headEnd/>
            <a:tailEnd/>
          </a:ln>
          <a:effectLst>
            <a:glow rad="63500">
              <a:schemeClr val="accent4">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wrap="none" anchor="ctr"/>
          <a:lstStyle/>
          <a:p>
            <a:pPr algn="ctr" eaLnBrk="1" hangingPunct="1">
              <a:lnSpc>
                <a:spcPct val="150000"/>
              </a:lnSpc>
              <a:defRPr/>
            </a:pPr>
            <a:endParaRPr lang="en-US" altLang="ja-JP" sz="3600" dirty="0"/>
          </a:p>
        </p:txBody>
      </p:sp>
      <p:sp>
        <p:nvSpPr>
          <p:cNvPr id="60421" name="コンテンツ プレースホルダー 2">
            <a:extLst>
              <a:ext uri="{FF2B5EF4-FFF2-40B4-BE49-F238E27FC236}">
                <a16:creationId xmlns:a16="http://schemas.microsoft.com/office/drawing/2014/main" id="{A7FFAC03-3FC8-4B3F-A624-6F2275E765B3}"/>
              </a:ext>
            </a:extLst>
          </p:cNvPr>
          <p:cNvSpPr>
            <a:spLocks noGrp="1" noChangeArrowheads="1"/>
          </p:cNvSpPr>
          <p:nvPr>
            <p:ph sz="half" idx="1"/>
          </p:nvPr>
        </p:nvSpPr>
        <p:spPr>
          <a:xfrm>
            <a:off x="467544" y="404665"/>
            <a:ext cx="8420943" cy="720080"/>
          </a:xfrm>
        </p:spPr>
        <p:txBody>
          <a:bodyPr/>
          <a:lstStyle/>
          <a:p>
            <a:pPr marL="0" indent="0" algn="ctr">
              <a:buFontTx/>
              <a:buNone/>
            </a:pPr>
            <a:r>
              <a:rPr lang="ja-JP" altLang="en-US" sz="4800" b="1" dirty="0">
                <a:latin typeface="UD デジタル 教科書体 NP" panose="02020400000000000000" pitchFamily="18" charset="-128"/>
                <a:ea typeface="UD デジタル 教科書体 NP" panose="02020400000000000000" pitchFamily="18" charset="-128"/>
              </a:rPr>
              <a:t>給食について</a:t>
            </a:r>
            <a:endParaRPr lang="en-US" altLang="ja-JP" sz="4800" b="1" dirty="0">
              <a:latin typeface="UD デジタル 教科書体 NP" panose="02020400000000000000" pitchFamily="18" charset="-128"/>
              <a:ea typeface="UD デジタル 教科書体 NP" panose="02020400000000000000" pitchFamily="18" charset="-128"/>
            </a:endParaRPr>
          </a:p>
          <a:p>
            <a:pPr marL="0" indent="0" latinLnBrk="1">
              <a:buNone/>
            </a:pPr>
            <a:r>
              <a:rPr lang="ja-JP" altLang="ja-JP" b="1" dirty="0">
                <a:latin typeface="UD デジタル 教科書体 NP" panose="02020400000000000000" pitchFamily="18" charset="-128"/>
                <a:ea typeface="UD デジタル 教科書体 NP" panose="02020400000000000000" pitchFamily="18" charset="-128"/>
              </a:rPr>
              <a:t>徴収方法（令和</a:t>
            </a:r>
            <a:r>
              <a:rPr lang="ja-JP" altLang="en-US" b="1" dirty="0">
                <a:latin typeface="UD デジタル 教科書体 NP" panose="02020400000000000000" pitchFamily="18" charset="-128"/>
                <a:ea typeface="UD デジタル 教科書体 NP" panose="02020400000000000000" pitchFamily="18" charset="-128"/>
              </a:rPr>
              <a:t>７</a:t>
            </a:r>
            <a:r>
              <a:rPr lang="ja-JP" altLang="ja-JP" b="1" dirty="0">
                <a:latin typeface="UD デジタル 教科書体 NP" panose="02020400000000000000" pitchFamily="18" charset="-128"/>
                <a:ea typeface="UD デジタル 教科書体 NP" panose="02020400000000000000" pitchFamily="18" charset="-128"/>
              </a:rPr>
              <a:t>年度）</a:t>
            </a:r>
            <a:endParaRPr lang="ja-JP" altLang="ja-JP" dirty="0">
              <a:latin typeface="UD デジタル 教科書体 NP" panose="02020400000000000000" pitchFamily="18" charset="-128"/>
              <a:ea typeface="UD デジタル 教科書体 NP" panose="02020400000000000000" pitchFamily="18" charset="-128"/>
            </a:endParaRPr>
          </a:p>
          <a:p>
            <a:pPr latinLnBrk="1"/>
            <a:r>
              <a:rPr lang="ja-JP" altLang="ja-JP" sz="2400" dirty="0">
                <a:latin typeface="UD デジタル 教科書体 NP" panose="02020400000000000000" pitchFamily="18" charset="-128"/>
                <a:ea typeface="UD デジタル 教科書体 NP" panose="02020400000000000000" pitchFamily="18" charset="-128"/>
              </a:rPr>
              <a:t>月額４２６０円を口座振替　　</a:t>
            </a:r>
          </a:p>
          <a:p>
            <a:pPr latinLnBrk="1"/>
            <a:r>
              <a:rPr lang="ja-JP" altLang="ja-JP" sz="2400" dirty="0">
                <a:latin typeface="UD デジタル 教科書体 NP" panose="02020400000000000000" pitchFamily="18" charset="-128"/>
                <a:ea typeface="UD デジタル 教科書体 NP" panose="02020400000000000000" pitchFamily="18" charset="-128"/>
              </a:rPr>
              <a:t>１年生の４月分は５月分と一緒に徴収します。</a:t>
            </a:r>
          </a:p>
          <a:p>
            <a:pPr latinLnBrk="1"/>
            <a:r>
              <a:rPr lang="ja-JP" altLang="ja-JP" sz="2400" dirty="0">
                <a:latin typeface="UD デジタル 教科書体 NP" panose="02020400000000000000" pitchFamily="18" charset="-128"/>
                <a:ea typeface="UD デジタル 教科書体 NP" panose="02020400000000000000" pitchFamily="18" charset="-128"/>
              </a:rPr>
              <a:t>ゆう</a:t>
            </a:r>
            <a:r>
              <a:rPr lang="ja-JP" altLang="ja-JP" sz="2400" dirty="0" err="1">
                <a:latin typeface="UD デジタル 教科書体 NP" panose="02020400000000000000" pitchFamily="18" charset="-128"/>
                <a:ea typeface="UD デジタル 教科書体 NP" panose="02020400000000000000" pitchFamily="18" charset="-128"/>
              </a:rPr>
              <a:t>ちょ</a:t>
            </a:r>
            <a:r>
              <a:rPr lang="ja-JP" altLang="ja-JP" sz="2400" dirty="0">
                <a:latin typeface="UD デジタル 教科書体 NP" panose="02020400000000000000" pitchFamily="18" charset="-128"/>
                <a:ea typeface="UD デジタル 教科書体 NP" panose="02020400000000000000" pitchFamily="18" charset="-128"/>
              </a:rPr>
              <a:t>銀行で口座振替をしますので、ゆうちょ銀行に口座をお持ちでない方は、３月中に口座を開いてください。</a:t>
            </a:r>
          </a:p>
          <a:p>
            <a:pPr latinLnBrk="1"/>
            <a:r>
              <a:rPr lang="ja-JP" altLang="en-US" sz="2400" dirty="0">
                <a:latin typeface="UD デジタル 教科書体 NP" panose="02020400000000000000" pitchFamily="18" charset="-128"/>
                <a:ea typeface="UD デジタル 教科書体 NP" panose="02020400000000000000" pitchFamily="18" charset="-128"/>
              </a:rPr>
              <a:t>入学式の受付時、自</a:t>
            </a:r>
            <a:r>
              <a:rPr lang="ja-JP" altLang="ja-JP" sz="2400" dirty="0">
                <a:latin typeface="UD デジタル 教科書体 NP" panose="02020400000000000000" pitchFamily="18" charset="-128"/>
                <a:ea typeface="UD デジタル 教科書体 NP" panose="02020400000000000000" pitchFamily="18" charset="-128"/>
              </a:rPr>
              <a:t>動払込利用申込書の提出をお願いします。校内事務処理の必要上、お客さま控も一緒にご提出ください。処理が終了後、控をお返しいたします。</a:t>
            </a:r>
            <a:endParaRPr lang="en-US" altLang="ja-JP" sz="2400" dirty="0">
              <a:latin typeface="UD デジタル 教科書体 NP" panose="02020400000000000000" pitchFamily="18" charset="-128"/>
              <a:ea typeface="UD デジタル 教科書体 NP" panose="02020400000000000000" pitchFamily="18" charset="-128"/>
            </a:endParaRPr>
          </a:p>
          <a:p>
            <a:pPr marL="0" indent="0" latinLnBrk="1">
              <a:buNone/>
            </a:pPr>
            <a:r>
              <a:rPr lang="ja-JP" altLang="ja-JP" sz="2400" b="1" dirty="0">
                <a:latin typeface="UD デジタル 教科書体 NP" panose="02020400000000000000" pitchFamily="18" charset="-128"/>
                <a:ea typeface="UD デジタル 教科書体 NP" panose="02020400000000000000" pitchFamily="18" charset="-128"/>
              </a:rPr>
              <a:t>　長期欠席者の返金</a:t>
            </a:r>
            <a:endParaRPr lang="ja-JP" altLang="ja-JP" sz="2400" dirty="0">
              <a:latin typeface="UD デジタル 教科書体 NP" panose="02020400000000000000" pitchFamily="18" charset="-128"/>
              <a:ea typeface="UD デジタル 教科書体 NP" panose="02020400000000000000" pitchFamily="18" charset="-128"/>
            </a:endParaRPr>
          </a:p>
          <a:p>
            <a:pPr latinLnBrk="1"/>
            <a:r>
              <a:rPr lang="ja-JP" altLang="ja-JP" sz="2400" dirty="0">
                <a:latin typeface="UD デジタル 教科書体 NP" panose="02020400000000000000" pitchFamily="18" charset="-128"/>
                <a:ea typeface="UD デジタル 教科書体 NP" panose="02020400000000000000" pitchFamily="18" charset="-128"/>
              </a:rPr>
              <a:t>ご家庭より、</a:t>
            </a:r>
            <a:r>
              <a:rPr lang="ja-JP" altLang="ja-JP" sz="2400" u="wavy" dirty="0">
                <a:latin typeface="UD デジタル 教科書体 NP" panose="02020400000000000000" pitchFamily="18" charset="-128"/>
                <a:ea typeface="UD デジタル 教科書体 NP" panose="02020400000000000000" pitchFamily="18" charset="-128"/>
              </a:rPr>
              <a:t>前もって給食停止（土日祝日を除いて連続４日以上の長期欠席）による返金の申し出があった場合</a:t>
            </a:r>
            <a:r>
              <a:rPr lang="ja-JP" altLang="ja-JP" sz="2400" dirty="0">
                <a:latin typeface="UD デジタル 教科書体 NP" panose="02020400000000000000" pitchFamily="18" charset="-128"/>
                <a:ea typeface="UD デジタル 教科書体 NP" panose="02020400000000000000" pitchFamily="18" charset="-128"/>
              </a:rPr>
              <a:t>、規定額（給食費の一部）を返金いたします。</a:t>
            </a:r>
          </a:p>
          <a:p>
            <a:pPr marL="0" indent="0" algn="ctr">
              <a:buFontTx/>
              <a:buNone/>
            </a:pPr>
            <a:endParaRPr lang="en-US" altLang="ja-JP" sz="4800" b="1" dirty="0">
              <a:latin typeface="UD デジタル 教科書体 NK-B" panose="02020700000000000000" pitchFamily="18" charset="-128"/>
              <a:ea typeface="UD デジタル 教科書体 NK-B" panose="02020700000000000000" pitchFamily="18" charset="-128"/>
            </a:endParaRPr>
          </a:p>
          <a:p>
            <a:pPr marL="0" indent="0" algn="ctr">
              <a:buFontTx/>
              <a:buNone/>
            </a:pPr>
            <a:endParaRPr lang="ja-JP" altLang="en-US" sz="4800" b="1" dirty="0"/>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AutoShape 4">
            <a:extLst>
              <a:ext uri="{FF2B5EF4-FFF2-40B4-BE49-F238E27FC236}">
                <a16:creationId xmlns:a16="http://schemas.microsoft.com/office/drawing/2014/main" id="{D0253987-20CA-413D-9B44-2183BD74F06B}"/>
              </a:ext>
            </a:extLst>
          </p:cNvPr>
          <p:cNvSpPr>
            <a:spLocks noChangeArrowheads="1"/>
          </p:cNvSpPr>
          <p:nvPr/>
        </p:nvSpPr>
        <p:spPr bwMode="auto">
          <a:xfrm>
            <a:off x="250825" y="224631"/>
            <a:ext cx="8642350" cy="6408738"/>
          </a:xfrm>
          <a:prstGeom prst="foldedCorner">
            <a:avLst>
              <a:gd name="adj" fmla="val 6912"/>
            </a:avLst>
          </a:prstGeom>
          <a:solidFill>
            <a:srgbClr val="FFCCFF"/>
          </a:solidFill>
          <a:ln>
            <a:headEnd/>
            <a:tailEnd/>
          </a:ln>
          <a:effectLst>
            <a:glow rad="63500">
              <a:schemeClr val="accent4">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wrap="none" anchor="ctr"/>
          <a:lstStyle/>
          <a:p>
            <a:pPr algn="ctr" eaLnBrk="1" hangingPunct="1">
              <a:lnSpc>
                <a:spcPct val="150000"/>
              </a:lnSpc>
              <a:defRPr/>
            </a:pPr>
            <a:endParaRPr lang="en-US" altLang="ja-JP" sz="3600" dirty="0"/>
          </a:p>
        </p:txBody>
      </p:sp>
      <p:sp>
        <p:nvSpPr>
          <p:cNvPr id="60421" name="コンテンツ プレースホルダー 2">
            <a:extLst>
              <a:ext uri="{FF2B5EF4-FFF2-40B4-BE49-F238E27FC236}">
                <a16:creationId xmlns:a16="http://schemas.microsoft.com/office/drawing/2014/main" id="{A7FFAC03-3FC8-4B3F-A624-6F2275E765B3}"/>
              </a:ext>
            </a:extLst>
          </p:cNvPr>
          <p:cNvSpPr>
            <a:spLocks noGrp="1" noChangeArrowheads="1"/>
          </p:cNvSpPr>
          <p:nvPr>
            <p:ph sz="half" idx="1"/>
          </p:nvPr>
        </p:nvSpPr>
        <p:spPr>
          <a:xfrm>
            <a:off x="457200" y="548680"/>
            <a:ext cx="7643813" cy="5577483"/>
          </a:xfrm>
        </p:spPr>
        <p:txBody>
          <a:bodyPr/>
          <a:lstStyle/>
          <a:p>
            <a:pPr marL="0" indent="0" algn="ctr">
              <a:buFontTx/>
              <a:buNone/>
            </a:pPr>
            <a:r>
              <a:rPr lang="ja-JP" altLang="en-US" sz="4800" b="1" dirty="0">
                <a:latin typeface="UD デジタル 教科書体 NK-B" panose="02020700000000000000" pitchFamily="18" charset="-128"/>
                <a:ea typeface="UD デジタル 教科書体 NK-B" panose="02020700000000000000" pitchFamily="18" charset="-128"/>
              </a:rPr>
              <a:t>就学相談について</a:t>
            </a:r>
            <a:endParaRPr lang="en-US" altLang="ja-JP" sz="4800" b="1" dirty="0">
              <a:latin typeface="UD デジタル 教科書体 NK-B" panose="02020700000000000000" pitchFamily="18" charset="-128"/>
              <a:ea typeface="UD デジタル 教科書体 NK-B" panose="02020700000000000000" pitchFamily="18" charset="-128"/>
            </a:endParaRPr>
          </a:p>
          <a:p>
            <a:pPr marL="0" indent="0" algn="ctr">
              <a:buFontTx/>
              <a:buNone/>
            </a:pPr>
            <a:endParaRPr lang="en-US" altLang="ja-JP" sz="4800" b="1" dirty="0">
              <a:latin typeface="UD デジタル 教科書体 NK-B" panose="02020700000000000000" pitchFamily="18" charset="-128"/>
              <a:ea typeface="UD デジタル 教科書体 NK-B" panose="02020700000000000000" pitchFamily="18" charset="-128"/>
            </a:endParaRPr>
          </a:p>
          <a:p>
            <a:pPr marL="0" indent="0" algn="ctr">
              <a:buFontTx/>
              <a:buNone/>
            </a:pPr>
            <a:endParaRPr lang="en-US" altLang="ja-JP" sz="4800" b="1" dirty="0"/>
          </a:p>
          <a:p>
            <a:pPr marL="0" indent="0" algn="ctr">
              <a:buFontTx/>
              <a:buNone/>
            </a:pPr>
            <a:endParaRPr lang="en-US" altLang="ja-JP" sz="4800" b="1" dirty="0"/>
          </a:p>
          <a:p>
            <a:pPr marL="0" indent="0" algn="ctr">
              <a:buFontTx/>
              <a:buNone/>
            </a:pPr>
            <a:endParaRPr lang="en-US" altLang="ja-JP" sz="4800" b="1" dirty="0"/>
          </a:p>
          <a:p>
            <a:pPr marL="0" indent="0" algn="ctr">
              <a:buFontTx/>
              <a:buNone/>
            </a:pPr>
            <a:endParaRPr lang="ja-JP" altLang="en-US" sz="4800" b="1" dirty="0"/>
          </a:p>
        </p:txBody>
      </p:sp>
      <p:pic>
        <p:nvPicPr>
          <p:cNvPr id="4" name="図 3" descr="SC32_01">
            <a:extLst>
              <a:ext uri="{FF2B5EF4-FFF2-40B4-BE49-F238E27FC236}">
                <a16:creationId xmlns:a16="http://schemas.microsoft.com/office/drawing/2014/main" id="{2665662D-A7F6-443B-8149-739E0C294EAB}"/>
              </a:ext>
            </a:extLst>
          </p:cNvPr>
          <p:cNvPicPr/>
          <p:nvPr/>
        </p:nvPicPr>
        <p:blipFill>
          <a:blip r:embed="rId2">
            <a:grayscl/>
            <a:extLst>
              <a:ext uri="{28A0092B-C50C-407E-A947-70E740481C1C}">
                <a14:useLocalDpi xmlns:a14="http://schemas.microsoft.com/office/drawing/2010/main" val="0"/>
              </a:ext>
            </a:extLst>
          </a:blip>
          <a:srcRect/>
          <a:stretch>
            <a:fillRect/>
          </a:stretch>
        </p:blipFill>
        <p:spPr bwMode="auto">
          <a:xfrm>
            <a:off x="721068" y="1139072"/>
            <a:ext cx="1025525" cy="1260475"/>
          </a:xfrm>
          <a:prstGeom prst="rect">
            <a:avLst/>
          </a:prstGeom>
          <a:noFill/>
          <a:ln>
            <a:noFill/>
          </a:ln>
        </p:spPr>
      </p:pic>
      <p:sp>
        <p:nvSpPr>
          <p:cNvPr id="5" name="AutoShape 3">
            <a:extLst>
              <a:ext uri="{FF2B5EF4-FFF2-40B4-BE49-F238E27FC236}">
                <a16:creationId xmlns:a16="http://schemas.microsoft.com/office/drawing/2014/main" id="{ED5D3CD8-A00A-4B38-8D68-AD4CAF61A0B2}"/>
              </a:ext>
            </a:extLst>
          </p:cNvPr>
          <p:cNvSpPr>
            <a:spLocks noChangeArrowheads="1"/>
          </p:cNvSpPr>
          <p:nvPr/>
        </p:nvSpPr>
        <p:spPr bwMode="auto">
          <a:xfrm>
            <a:off x="2538755" y="1484785"/>
            <a:ext cx="5417621" cy="879662"/>
          </a:xfrm>
          <a:prstGeom prst="wedgeRoundRectCallout">
            <a:avLst>
              <a:gd name="adj1" fmla="val -62810"/>
              <a:gd name="adj2" fmla="val -44866"/>
              <a:gd name="adj3" fmla="val 16667"/>
            </a:avLst>
          </a:prstGeom>
          <a:noFill/>
          <a:ln w="1905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rot="0" vert="horz" wrap="square" lIns="74295" tIns="8890" rIns="74295" bIns="8890" anchor="t" anchorCtr="0" upright="1">
            <a:noAutofit/>
          </a:bodyPr>
          <a:lstStyle/>
          <a:p>
            <a:pPr indent="154940" algn="just">
              <a:lnSpc>
                <a:spcPts val="1600"/>
              </a:lnSpc>
              <a:spcAft>
                <a:spcPts val="0"/>
              </a:spcAft>
            </a:pPr>
            <a:r>
              <a:rPr lang="ja-JP" b="1" kern="100" dirty="0">
                <a:effectLst/>
                <a:latin typeface="Century" panose="02040604050505020304" pitchFamily="18" charset="0"/>
                <a:ea typeface="UD デジタル 教科書体 NK-R" panose="02020400000000000000" pitchFamily="18" charset="-128"/>
                <a:cs typeface="Times New Roman" panose="02020603050405020304" pitchFamily="18" charset="0"/>
              </a:rPr>
              <a:t>就学相談とは、保護者の方が、お子さんの入学に際して心配していることについて、学校や専門機関と相談をすることです。</a:t>
            </a:r>
            <a:endParaRPr lang="ja-JP" b="1" kern="100" dirty="0">
              <a:effectLst/>
              <a:latin typeface="Century" panose="02040604050505020304" pitchFamily="18" charset="0"/>
              <a:ea typeface="ＭＳ 明朝" panose="02020609040205080304" pitchFamily="17" charset="-128"/>
              <a:cs typeface="Times New Roman" panose="02020603050405020304" pitchFamily="18" charset="0"/>
            </a:endParaRPr>
          </a:p>
        </p:txBody>
      </p:sp>
      <p:sp>
        <p:nvSpPr>
          <p:cNvPr id="6" name="AutoShape 7">
            <a:extLst>
              <a:ext uri="{FF2B5EF4-FFF2-40B4-BE49-F238E27FC236}">
                <a16:creationId xmlns:a16="http://schemas.microsoft.com/office/drawing/2014/main" id="{67D14799-6113-494D-9389-D3B771DFAE43}"/>
              </a:ext>
            </a:extLst>
          </p:cNvPr>
          <p:cNvSpPr>
            <a:spLocks noChangeArrowheads="1"/>
          </p:cNvSpPr>
          <p:nvPr/>
        </p:nvSpPr>
        <p:spPr bwMode="auto">
          <a:xfrm>
            <a:off x="457200" y="2528476"/>
            <a:ext cx="8229600" cy="2196816"/>
          </a:xfrm>
          <a:prstGeom prst="foldedCorner">
            <a:avLst>
              <a:gd name="adj" fmla="val 6190"/>
            </a:avLst>
          </a:prstGeom>
          <a:solidFill>
            <a:srgbClr val="FFFFFF">
              <a:alpha val="0"/>
            </a:srgbClr>
          </a:solidFill>
          <a:ln w="9525">
            <a:solidFill>
              <a:srgbClr val="000000"/>
            </a:solidFill>
            <a:round/>
            <a:headEnd/>
            <a:tailEnd/>
          </a:ln>
        </p:spPr>
        <p:txBody>
          <a:bodyPr rot="0" vert="horz" wrap="square" lIns="74295" tIns="8890" rIns="74295" bIns="8890" anchor="t" anchorCtr="0" upright="1">
            <a:noAutofit/>
          </a:bodyPr>
          <a:lstStyle/>
          <a:p>
            <a:pPr algn="just">
              <a:spcAft>
                <a:spcPts val="0"/>
              </a:spcAft>
            </a:pPr>
            <a:r>
              <a:rPr lang="ja-JP" sz="2400" b="1" kern="100" dirty="0">
                <a:effectLst/>
                <a:latin typeface="Century" panose="02040604050505020304" pitchFamily="18" charset="0"/>
                <a:ea typeface="UD デジタル 教科書体 NK-R" panose="02020400000000000000" pitchFamily="18" charset="-128"/>
                <a:cs typeface="Times New Roman" panose="02020603050405020304" pitchFamily="18" charset="0"/>
              </a:rPr>
              <a:t>教育委員会指導室の相談</a:t>
            </a:r>
            <a:endParaRPr lang="ja-JP" sz="2400" b="1" kern="100" dirty="0">
              <a:effectLst/>
              <a:latin typeface="Century" panose="02040604050505020304" pitchFamily="18" charset="0"/>
              <a:ea typeface="ＭＳ 明朝" panose="02020609040205080304" pitchFamily="17" charset="-128"/>
              <a:cs typeface="Times New Roman" panose="02020603050405020304" pitchFamily="18" charset="0"/>
            </a:endParaRPr>
          </a:p>
          <a:p>
            <a:pPr indent="266700" algn="just">
              <a:spcAft>
                <a:spcPts val="0"/>
              </a:spcAft>
            </a:pPr>
            <a:endParaRPr lang="en-US" altLang="ja-JP" sz="1400" kern="100" dirty="0">
              <a:effectLst/>
              <a:latin typeface="Century" panose="02040604050505020304" pitchFamily="18" charset="0"/>
              <a:ea typeface="ＭＳ 明朝" panose="02020609040205080304" pitchFamily="17" charset="-128"/>
              <a:cs typeface="ＭＳ 明朝" panose="02020609040205080304" pitchFamily="17" charset="-128"/>
            </a:endParaRPr>
          </a:p>
          <a:p>
            <a:pPr indent="266700" algn="just">
              <a:spcAft>
                <a:spcPts val="0"/>
              </a:spcAft>
            </a:pPr>
            <a:r>
              <a:rPr lang="ja-JP" kern="100" dirty="0">
                <a:effectLst/>
                <a:latin typeface="Century" panose="02040604050505020304" pitchFamily="18" charset="0"/>
                <a:ea typeface="ＭＳ 明朝" panose="02020609040205080304" pitchFamily="17" charset="-128"/>
                <a:cs typeface="ＭＳ 明朝" panose="02020609040205080304" pitchFamily="17" charset="-128"/>
              </a:rPr>
              <a:t>•</a:t>
            </a:r>
            <a:r>
              <a:rPr lang="ja-JP" kern="100" dirty="0">
                <a:effectLst/>
                <a:latin typeface="Century" panose="02040604050505020304" pitchFamily="18" charset="0"/>
                <a:ea typeface="UD デジタル 教科書体 NK-R" panose="02020400000000000000" pitchFamily="18" charset="-128"/>
                <a:cs typeface="UD デジタル 教科書体 NK-R" panose="02020400000000000000" pitchFamily="18" charset="-128"/>
              </a:rPr>
              <a:t>相談日は毎週月曜日から金曜日までです。</a:t>
            </a:r>
            <a:endParaRPr lang="ja-JP" kern="100" dirty="0">
              <a:effectLst/>
              <a:latin typeface="Century" panose="02040604050505020304" pitchFamily="18" charset="0"/>
              <a:ea typeface="ＭＳ 明朝" panose="02020609040205080304" pitchFamily="17" charset="-128"/>
              <a:cs typeface="Times New Roman" panose="02020603050405020304" pitchFamily="18" charset="0"/>
            </a:endParaRPr>
          </a:p>
          <a:p>
            <a:pPr indent="266700" algn="just">
              <a:spcAft>
                <a:spcPts val="0"/>
              </a:spcAft>
            </a:pPr>
            <a:r>
              <a:rPr lang="ja-JP" kern="100" dirty="0">
                <a:effectLst/>
                <a:latin typeface="Century" panose="02040604050505020304" pitchFamily="18" charset="0"/>
                <a:ea typeface="ＭＳ 明朝" panose="02020609040205080304" pitchFamily="17" charset="-128"/>
                <a:cs typeface="ＭＳ 明朝" panose="02020609040205080304" pitchFamily="17" charset="-128"/>
              </a:rPr>
              <a:t>•</a:t>
            </a:r>
            <a:r>
              <a:rPr lang="ja-JP" kern="100" dirty="0">
                <a:effectLst/>
                <a:latin typeface="Century" panose="02040604050505020304" pitchFamily="18" charset="0"/>
                <a:ea typeface="UD デジタル 教科書体 NK-R" panose="02020400000000000000" pitchFamily="18" charset="-128"/>
                <a:cs typeface="UD デジタル 教科書体 NK-R" panose="02020400000000000000" pitchFamily="18" charset="-128"/>
              </a:rPr>
              <a:t>相談時間は午前９時３０分から午後３時までです。</a:t>
            </a:r>
            <a:endParaRPr lang="ja-JP" kern="100" dirty="0">
              <a:effectLst/>
              <a:latin typeface="Century" panose="02040604050505020304" pitchFamily="18" charset="0"/>
              <a:ea typeface="ＭＳ 明朝" panose="02020609040205080304" pitchFamily="17" charset="-128"/>
              <a:cs typeface="Times New Roman" panose="02020603050405020304" pitchFamily="18" charset="0"/>
            </a:endParaRPr>
          </a:p>
          <a:p>
            <a:pPr indent="266700" algn="just">
              <a:spcAft>
                <a:spcPts val="0"/>
              </a:spcAft>
            </a:pPr>
            <a:r>
              <a:rPr lang="ja-JP" kern="100" dirty="0">
                <a:effectLst/>
                <a:latin typeface="Century" panose="02040604050505020304" pitchFamily="18" charset="0"/>
                <a:ea typeface="ＭＳ 明朝" panose="02020609040205080304" pitchFamily="17" charset="-128"/>
                <a:cs typeface="ＭＳ 明朝" panose="02020609040205080304" pitchFamily="17" charset="-128"/>
              </a:rPr>
              <a:t>•</a:t>
            </a:r>
            <a:r>
              <a:rPr lang="ja-JP" kern="100" dirty="0">
                <a:effectLst/>
                <a:latin typeface="Century" panose="02040604050505020304" pitchFamily="18" charset="0"/>
                <a:ea typeface="UD デジタル 教科書体 NK-R" panose="02020400000000000000" pitchFamily="18" charset="-128"/>
                <a:cs typeface="UD デジタル 教科書体 NK-R" panose="02020400000000000000" pitchFamily="18" charset="-128"/>
              </a:rPr>
              <a:t>場所は大和市特別教育支援センター「アンダンテ」</a:t>
            </a:r>
            <a:r>
              <a:rPr lang="ja-JP" kern="100" dirty="0">
                <a:effectLst/>
                <a:latin typeface="Century" panose="02040604050505020304" pitchFamily="18" charset="0"/>
                <a:ea typeface="UD デジタル 教科書体 NK-R" panose="02020400000000000000" pitchFamily="18" charset="-128"/>
                <a:cs typeface="Times New Roman" panose="02020603050405020304" pitchFamily="18" charset="0"/>
              </a:rPr>
              <a:t>にて行います。</a:t>
            </a:r>
            <a:endParaRPr lang="ja-JP" kern="100" dirty="0">
              <a:effectLst/>
              <a:latin typeface="Century" panose="02040604050505020304" pitchFamily="18" charset="0"/>
              <a:ea typeface="ＭＳ 明朝" panose="02020609040205080304" pitchFamily="17" charset="-128"/>
              <a:cs typeface="Times New Roman" panose="02020603050405020304" pitchFamily="18" charset="0"/>
            </a:endParaRPr>
          </a:p>
          <a:p>
            <a:pPr indent="266700" algn="just">
              <a:spcAft>
                <a:spcPts val="0"/>
              </a:spcAft>
            </a:pPr>
            <a:r>
              <a:rPr lang="ja-JP" kern="100" dirty="0">
                <a:effectLst/>
                <a:latin typeface="Century" panose="02040604050505020304" pitchFamily="18" charset="0"/>
                <a:ea typeface="ＭＳ 明朝" panose="02020609040205080304" pitchFamily="17" charset="-128"/>
                <a:cs typeface="ＭＳ 明朝" panose="02020609040205080304" pitchFamily="17" charset="-128"/>
              </a:rPr>
              <a:t>•</a:t>
            </a:r>
            <a:r>
              <a:rPr lang="ja-JP" kern="100" dirty="0">
                <a:effectLst/>
                <a:latin typeface="Century" panose="02040604050505020304" pitchFamily="18" charset="0"/>
                <a:ea typeface="UD デジタル 教科書体 NK-R" panose="02020400000000000000" pitchFamily="18" charset="-128"/>
                <a:cs typeface="UD デジタル 教科書体 NK-R" panose="02020400000000000000" pitchFamily="18" charset="-128"/>
              </a:rPr>
              <a:t>対象は障害を持つと思われるお子さんの保護者の方となっています。</a:t>
            </a:r>
            <a:endParaRPr lang="ja-JP" kern="100" dirty="0">
              <a:effectLst/>
              <a:latin typeface="Century" panose="02040604050505020304" pitchFamily="18" charset="0"/>
              <a:ea typeface="ＭＳ 明朝" panose="02020609040205080304" pitchFamily="17" charset="-128"/>
              <a:cs typeface="Times New Roman" panose="02020603050405020304" pitchFamily="18" charset="0"/>
            </a:endParaRPr>
          </a:p>
          <a:p>
            <a:pPr indent="133350" algn="just">
              <a:spcAft>
                <a:spcPts val="0"/>
              </a:spcAft>
            </a:pPr>
            <a:r>
              <a:rPr lang="ja-JP" sz="1600" kern="100" dirty="0">
                <a:effectLst/>
                <a:latin typeface="Century" panose="02040604050505020304" pitchFamily="18" charset="0"/>
                <a:ea typeface="UD デジタル 教科書体 NK-R" panose="02020400000000000000" pitchFamily="18" charset="-128"/>
                <a:cs typeface="Times New Roman" panose="02020603050405020304" pitchFamily="18" charset="0"/>
              </a:rPr>
              <a:t>お申し込み</a:t>
            </a:r>
            <a:r>
              <a:rPr lang="ja-JP" altLang="en-US" sz="1600" kern="100" dirty="0">
                <a:effectLst/>
                <a:latin typeface="Century" panose="02040604050505020304" pitchFamily="18" charset="0"/>
                <a:ea typeface="UD デジタル 教科書体 NK-R" panose="02020400000000000000" pitchFamily="18" charset="-128"/>
                <a:cs typeface="Times New Roman" panose="02020603050405020304" pitchFamily="18" charset="0"/>
              </a:rPr>
              <a:t>、</a:t>
            </a:r>
            <a:r>
              <a:rPr lang="ja-JP" sz="1600" kern="100" dirty="0">
                <a:effectLst/>
                <a:latin typeface="Century" panose="02040604050505020304" pitchFamily="18" charset="0"/>
                <a:ea typeface="UD デジタル 教科書体 NK-R" panose="02020400000000000000" pitchFamily="18" charset="-128"/>
                <a:cs typeface="Times New Roman" panose="02020603050405020304" pitchFamily="18" charset="0"/>
              </a:rPr>
              <a:t>お問い合わせは</a:t>
            </a:r>
            <a:r>
              <a:rPr lang="ja-JP" b="1" u="sng" kern="100" dirty="0">
                <a:effectLst/>
                <a:latin typeface="Century" panose="02040604050505020304" pitchFamily="18" charset="0"/>
                <a:ea typeface="UD デジタル 教科書体 NK-R" panose="02020400000000000000" pitchFamily="18" charset="-128"/>
                <a:cs typeface="Times New Roman" panose="02020603050405020304" pitchFamily="18" charset="0"/>
              </a:rPr>
              <a:t>教育委員会指導室（電話２７３－８３５１</a:t>
            </a:r>
            <a:r>
              <a:rPr lang="ja-JP" b="1" kern="100" dirty="0">
                <a:effectLst/>
                <a:latin typeface="Century" panose="02040604050505020304" pitchFamily="18" charset="0"/>
                <a:ea typeface="UD デジタル 教科書体 NK-R" panose="02020400000000000000" pitchFamily="18" charset="-128"/>
                <a:cs typeface="Times New Roman" panose="02020603050405020304" pitchFamily="18" charset="0"/>
              </a:rPr>
              <a:t>）</a:t>
            </a:r>
            <a:r>
              <a:rPr lang="ja-JP" sz="1600" kern="100" dirty="0">
                <a:effectLst/>
                <a:latin typeface="Century" panose="02040604050505020304" pitchFamily="18" charset="0"/>
                <a:ea typeface="UD デジタル 教科書体 NK-R" panose="02020400000000000000" pitchFamily="18" charset="-128"/>
                <a:cs typeface="Times New Roman" panose="02020603050405020304" pitchFamily="18" charset="0"/>
              </a:rPr>
              <a:t>までお願い</a:t>
            </a:r>
            <a:r>
              <a:rPr lang="ja-JP" kern="100" dirty="0">
                <a:effectLst/>
                <a:latin typeface="Century" panose="02040604050505020304" pitchFamily="18" charset="0"/>
                <a:ea typeface="UD デジタル 教科書体 NK-R" panose="02020400000000000000" pitchFamily="18" charset="-128"/>
                <a:cs typeface="Times New Roman" panose="02020603050405020304" pitchFamily="18" charset="0"/>
              </a:rPr>
              <a:t>します。</a:t>
            </a:r>
            <a:endParaRPr lang="ja-JP" kern="100" dirty="0">
              <a:effectLst/>
              <a:latin typeface="Century" panose="02040604050505020304" pitchFamily="18" charset="0"/>
              <a:ea typeface="ＭＳ 明朝" panose="02020609040205080304" pitchFamily="17" charset="-128"/>
              <a:cs typeface="Times New Roman" panose="02020603050405020304" pitchFamily="18" charset="0"/>
            </a:endParaRPr>
          </a:p>
        </p:txBody>
      </p:sp>
      <p:sp>
        <p:nvSpPr>
          <p:cNvPr id="7" name="AutoShape 12">
            <a:extLst>
              <a:ext uri="{FF2B5EF4-FFF2-40B4-BE49-F238E27FC236}">
                <a16:creationId xmlns:a16="http://schemas.microsoft.com/office/drawing/2014/main" id="{1467D75C-926C-436C-8D13-6AB8BD626AD0}"/>
              </a:ext>
            </a:extLst>
          </p:cNvPr>
          <p:cNvSpPr>
            <a:spLocks noChangeArrowheads="1"/>
          </p:cNvSpPr>
          <p:nvPr/>
        </p:nvSpPr>
        <p:spPr bwMode="auto">
          <a:xfrm>
            <a:off x="457200" y="4978895"/>
            <a:ext cx="7931224" cy="1400871"/>
          </a:xfrm>
          <a:prstGeom prst="foldedCorner">
            <a:avLst>
              <a:gd name="adj" fmla="val 6190"/>
            </a:avLst>
          </a:prstGeom>
          <a:solidFill>
            <a:srgbClr val="FFFFFF">
              <a:alpha val="0"/>
            </a:srgbClr>
          </a:solidFill>
          <a:ln w="9525">
            <a:solidFill>
              <a:srgbClr val="000000"/>
            </a:solidFill>
            <a:round/>
            <a:headEnd/>
            <a:tailEnd/>
          </a:ln>
        </p:spPr>
        <p:txBody>
          <a:bodyPr rot="0" vert="horz" wrap="square" lIns="74295" tIns="8890" rIns="74295" bIns="8890" anchor="t" anchorCtr="0" upright="1">
            <a:noAutofit/>
          </a:bodyPr>
          <a:lstStyle/>
          <a:p>
            <a:pPr indent="142240" algn="just">
              <a:spcAft>
                <a:spcPts val="0"/>
              </a:spcAft>
            </a:pPr>
            <a:r>
              <a:rPr lang="ja-JP" sz="2400" b="1" kern="100" dirty="0">
                <a:effectLst/>
                <a:latin typeface="Century" panose="02040604050505020304" pitchFamily="18" charset="0"/>
                <a:ea typeface="UD デジタル 教科書体 NK-R" panose="02020400000000000000" pitchFamily="18" charset="-128"/>
                <a:cs typeface="Times New Roman" panose="02020603050405020304" pitchFamily="18" charset="0"/>
              </a:rPr>
              <a:t>学校への相談</a:t>
            </a:r>
            <a:endParaRPr lang="ja-JP" sz="2400" b="1" kern="100" dirty="0">
              <a:effectLst/>
              <a:latin typeface="Century" panose="02040604050505020304" pitchFamily="18" charset="0"/>
              <a:ea typeface="ＭＳ 明朝" panose="02020609040205080304" pitchFamily="17" charset="-128"/>
              <a:cs typeface="Times New Roman" panose="02020603050405020304" pitchFamily="18" charset="0"/>
            </a:endParaRPr>
          </a:p>
          <a:p>
            <a:pPr indent="400050" algn="just">
              <a:spcAft>
                <a:spcPts val="0"/>
              </a:spcAft>
            </a:pPr>
            <a:r>
              <a:rPr lang="ja-JP" kern="100" dirty="0">
                <a:effectLst/>
                <a:latin typeface="Century" panose="02040604050505020304" pitchFamily="18" charset="0"/>
                <a:ea typeface="UD デジタル 教科書体 NK-R" panose="02020400000000000000" pitchFamily="18" charset="-128"/>
                <a:cs typeface="Times New Roman" panose="02020603050405020304" pitchFamily="18" charset="0"/>
              </a:rPr>
              <a:t>教頭、児童支援中核教諭、支援教育コーディネーターが承ります。</a:t>
            </a:r>
            <a:endParaRPr lang="ja-JP" kern="100" dirty="0">
              <a:effectLst/>
              <a:latin typeface="Century" panose="02040604050505020304" pitchFamily="18" charset="0"/>
              <a:ea typeface="ＭＳ 明朝" panose="02020609040205080304" pitchFamily="17" charset="-128"/>
              <a:cs typeface="Times New Roman" panose="02020603050405020304" pitchFamily="18" charset="0"/>
            </a:endParaRPr>
          </a:p>
          <a:p>
            <a:pPr indent="142240" algn="just">
              <a:spcAft>
                <a:spcPts val="0"/>
              </a:spcAft>
            </a:pPr>
            <a:r>
              <a:rPr lang="ja-JP" kern="100" dirty="0">
                <a:effectLst/>
                <a:latin typeface="Century" panose="02040604050505020304" pitchFamily="18" charset="0"/>
                <a:ea typeface="UD デジタル 教科書体 NK-R" panose="02020400000000000000" pitchFamily="18" charset="-128"/>
                <a:cs typeface="Times New Roman" panose="02020603050405020304" pitchFamily="18" charset="0"/>
              </a:rPr>
              <a:t>　　</a:t>
            </a:r>
            <a:r>
              <a:rPr lang="ja-JP" b="1" u="sng" kern="100" dirty="0">
                <a:effectLst/>
                <a:latin typeface="Century" panose="02040604050505020304" pitchFamily="18" charset="0"/>
                <a:ea typeface="UD デジタル 教科書体 NK-R" panose="02020400000000000000" pitchFamily="18" charset="-128"/>
                <a:cs typeface="Times New Roman" panose="02020603050405020304" pitchFamily="18" charset="0"/>
              </a:rPr>
              <a:t>電話　０４６－２７６－２８２１</a:t>
            </a:r>
            <a:endParaRPr lang="ja-JP" b="1" u="sng" kern="100" dirty="0">
              <a:effectLst/>
              <a:latin typeface="Century" panose="02040604050505020304" pitchFamily="18" charset="0"/>
              <a:ea typeface="ＭＳ 明朝" panose="02020609040205080304" pitchFamily="17" charset="-128"/>
              <a:cs typeface="Times New Roman" panose="02020603050405020304" pitchFamily="18" charset="0"/>
            </a:endParaRPr>
          </a:p>
          <a:p>
            <a:pPr indent="262890" algn="just">
              <a:spcAft>
                <a:spcPts val="0"/>
              </a:spcAft>
            </a:pPr>
            <a:r>
              <a:rPr lang="ja-JP" kern="100" dirty="0">
                <a:effectLst/>
                <a:latin typeface="Century" panose="02040604050505020304" pitchFamily="18" charset="0"/>
                <a:ea typeface="UD デジタル 教科書体 NK-R" panose="02020400000000000000" pitchFamily="18" charset="-128"/>
                <a:cs typeface="Times New Roman" panose="02020603050405020304" pitchFamily="18" charset="0"/>
              </a:rPr>
              <a:t>※お子様のよりよい成長を一緒に考えていきましょう！</a:t>
            </a:r>
            <a:endParaRPr lang="ja-JP" kern="100" dirty="0">
              <a:effectLst/>
              <a:latin typeface="Century" panose="02040604050505020304" pitchFamily="18" charset="0"/>
              <a:ea typeface="ＭＳ 明朝" panose="02020609040205080304" pitchFamily="17" charset="-128"/>
              <a:cs typeface="Times New Roman" panose="02020603050405020304" pitchFamily="18" charset="0"/>
            </a:endParaRPr>
          </a:p>
          <a:p>
            <a:pPr algn="just">
              <a:spcAft>
                <a:spcPts val="0"/>
              </a:spcAft>
            </a:pPr>
            <a:r>
              <a:rPr lang="en-US" kern="100" dirty="0">
                <a:effectLst/>
                <a:latin typeface="Century" panose="02040604050505020304" pitchFamily="18" charset="0"/>
                <a:ea typeface="ＭＳ 明朝" panose="02020609040205080304" pitchFamily="17" charset="-128"/>
                <a:cs typeface="Times New Roman" panose="02020603050405020304" pitchFamily="18" charset="0"/>
              </a:rPr>
              <a:t> </a:t>
            </a:r>
            <a:endParaRPr lang="ja-JP" kern="100" dirty="0">
              <a:effectLst/>
              <a:latin typeface="Century" panose="02040604050505020304" pitchFamily="18" charset="0"/>
              <a:ea typeface="ＭＳ 明朝" panose="02020609040205080304" pitchFamily="17" charset="-128"/>
              <a:cs typeface="Times New Roman" panose="02020603050405020304" pitchFamily="18" charset="0"/>
            </a:endParaRPr>
          </a:p>
        </p:txBody>
      </p:sp>
    </p:spTree>
    <p:extLst>
      <p:ext uri="{BB962C8B-B14F-4D97-AF65-F5344CB8AC3E}">
        <p14:creationId xmlns:p14="http://schemas.microsoft.com/office/powerpoint/2010/main" val="3743604172"/>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2">
            <a:extLst>
              <a:ext uri="{FF2B5EF4-FFF2-40B4-BE49-F238E27FC236}">
                <a16:creationId xmlns:a16="http://schemas.microsoft.com/office/drawing/2014/main" id="{329C8FE0-F2A7-450F-B5E8-64B005FECC20}"/>
              </a:ext>
            </a:extLst>
          </p:cNvPr>
          <p:cNvSpPr>
            <a:spLocks noGrp="1" noChangeArrowheads="1"/>
          </p:cNvSpPr>
          <p:nvPr>
            <p:ph type="title"/>
          </p:nvPr>
        </p:nvSpPr>
        <p:spPr>
          <a:noFill/>
        </p:spPr>
        <p:txBody>
          <a:bodyPr/>
          <a:lstStyle/>
          <a:p>
            <a:pPr eaLnBrk="1" hangingPunct="1"/>
            <a:r>
              <a:rPr lang="ja-JP" altLang="en-US" sz="4000" dirty="0">
                <a:latin typeface="UD デジタル 教科書体 NK-B" panose="02020700000000000000" pitchFamily="18" charset="-128"/>
                <a:ea typeface="UD デジタル 教科書体 NK-B" panose="02020700000000000000" pitchFamily="18" charset="-128"/>
              </a:rPr>
              <a:t>就学援助について</a:t>
            </a:r>
          </a:p>
        </p:txBody>
      </p:sp>
      <p:sp>
        <p:nvSpPr>
          <p:cNvPr id="50181" name="AutoShape 5">
            <a:extLst>
              <a:ext uri="{FF2B5EF4-FFF2-40B4-BE49-F238E27FC236}">
                <a16:creationId xmlns:a16="http://schemas.microsoft.com/office/drawing/2014/main" id="{731C20C6-C042-4E1D-B789-FEE819CEF916}"/>
              </a:ext>
            </a:extLst>
          </p:cNvPr>
          <p:cNvSpPr>
            <a:spLocks noChangeArrowheads="1"/>
          </p:cNvSpPr>
          <p:nvPr/>
        </p:nvSpPr>
        <p:spPr bwMode="auto">
          <a:xfrm>
            <a:off x="684213" y="1233488"/>
            <a:ext cx="5040312" cy="549275"/>
          </a:xfrm>
          <a:prstGeom prst="roundRect">
            <a:avLst>
              <a:gd name="adj" fmla="val 16667"/>
            </a:avLst>
          </a:prstGeom>
          <a:gradFill rotWithShape="1">
            <a:gsLst>
              <a:gs pos="0">
                <a:srgbClr val="FF3300"/>
              </a:gs>
              <a:gs pos="50000">
                <a:srgbClr val="FFFFFF"/>
              </a:gs>
              <a:gs pos="100000">
                <a:srgbClr val="FF3300"/>
              </a:gs>
            </a:gsLst>
            <a:lin ang="5400000" scaled="1"/>
          </a:gradFill>
          <a:ln w="222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dirty="0">
                <a:latin typeface="UD デジタル 教科書体 NK-B" panose="02020700000000000000" pitchFamily="18" charset="-128"/>
                <a:ea typeface="UD デジタル 教科書体 NK-B" panose="02020700000000000000" pitchFamily="18" charset="-128"/>
              </a:rPr>
              <a:t>こんな援助がされます！</a:t>
            </a:r>
          </a:p>
        </p:txBody>
      </p:sp>
      <p:sp>
        <p:nvSpPr>
          <p:cNvPr id="50187" name="AutoShape 11">
            <a:extLst>
              <a:ext uri="{FF2B5EF4-FFF2-40B4-BE49-F238E27FC236}">
                <a16:creationId xmlns:a16="http://schemas.microsoft.com/office/drawing/2014/main" id="{CDF91FC3-AA15-4088-999A-A9299DFC1FEC}"/>
              </a:ext>
            </a:extLst>
          </p:cNvPr>
          <p:cNvSpPr>
            <a:spLocks noChangeArrowheads="1"/>
          </p:cNvSpPr>
          <p:nvPr/>
        </p:nvSpPr>
        <p:spPr bwMode="auto">
          <a:xfrm>
            <a:off x="684213" y="1989138"/>
            <a:ext cx="7920037" cy="4392612"/>
          </a:xfrm>
          <a:prstGeom prst="foldedCorner">
            <a:avLst>
              <a:gd name="adj" fmla="val 7194"/>
            </a:avLst>
          </a:prstGeom>
          <a:gradFill rotWithShape="1">
            <a:gsLst>
              <a:gs pos="0">
                <a:srgbClr val="FF66FF"/>
              </a:gs>
              <a:gs pos="50000">
                <a:srgbClr val="FFFFFF"/>
              </a:gs>
              <a:gs pos="100000">
                <a:srgbClr val="FF66FF"/>
              </a:gs>
            </a:gsLst>
            <a:lin ang="18900000" scaled="1"/>
          </a:gradFill>
          <a:ln w="1905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lnSpc>
                <a:spcPct val="130000"/>
              </a:lnSpc>
              <a:spcBef>
                <a:spcPct val="0"/>
              </a:spcBef>
              <a:buFontTx/>
              <a:buNone/>
            </a:pPr>
            <a:r>
              <a:rPr lang="ja-JP" altLang="en-US" sz="2800" dirty="0">
                <a:latin typeface="UD デジタル 教科書体 NK-B" panose="02020700000000000000" pitchFamily="18" charset="-128"/>
                <a:ea typeface="UD デジタル 教科書体 NK-B" panose="02020700000000000000" pitchFamily="18" charset="-128"/>
              </a:rPr>
              <a:t>１．学用品代</a:t>
            </a:r>
          </a:p>
          <a:p>
            <a:pPr eaLnBrk="1" hangingPunct="1">
              <a:lnSpc>
                <a:spcPct val="130000"/>
              </a:lnSpc>
              <a:spcBef>
                <a:spcPct val="0"/>
              </a:spcBef>
              <a:buFontTx/>
              <a:buNone/>
            </a:pPr>
            <a:r>
              <a:rPr lang="ja-JP" altLang="en-US" sz="2800" dirty="0">
                <a:latin typeface="UD デジタル 教科書体 NK-B" panose="02020700000000000000" pitchFamily="18" charset="-128"/>
                <a:ea typeface="UD デジタル 教科書体 NK-B" panose="02020700000000000000" pitchFamily="18" charset="-128"/>
              </a:rPr>
              <a:t>２．新入学用品代</a:t>
            </a:r>
            <a:endParaRPr lang="en-US" altLang="ja-JP" sz="2800" dirty="0">
              <a:latin typeface="UD デジタル 教科書体 NK-B" panose="02020700000000000000" pitchFamily="18" charset="-128"/>
              <a:ea typeface="UD デジタル 教科書体 NK-B" panose="02020700000000000000" pitchFamily="18" charset="-128"/>
            </a:endParaRPr>
          </a:p>
          <a:p>
            <a:pPr eaLnBrk="1" hangingPunct="1">
              <a:lnSpc>
                <a:spcPct val="130000"/>
              </a:lnSpc>
              <a:spcBef>
                <a:spcPct val="0"/>
              </a:spcBef>
              <a:buFontTx/>
              <a:buNone/>
            </a:pPr>
            <a:r>
              <a:rPr lang="ja-JP" altLang="en-US" sz="2800" dirty="0">
                <a:latin typeface="UD デジタル 教科書体 NK-B" panose="02020700000000000000" pitchFamily="18" charset="-128"/>
                <a:ea typeface="UD デジタル 教科書体 NK-B" panose="02020700000000000000" pitchFamily="18" charset="-128"/>
              </a:rPr>
              <a:t>３．給食費</a:t>
            </a:r>
            <a:endParaRPr lang="en-US" altLang="ja-JP" sz="2800" dirty="0">
              <a:latin typeface="UD デジタル 教科書体 NK-B" panose="02020700000000000000" pitchFamily="18" charset="-128"/>
              <a:ea typeface="UD デジタル 教科書体 NK-B" panose="02020700000000000000" pitchFamily="18" charset="-128"/>
            </a:endParaRPr>
          </a:p>
          <a:p>
            <a:pPr eaLnBrk="1" hangingPunct="1">
              <a:lnSpc>
                <a:spcPct val="130000"/>
              </a:lnSpc>
              <a:spcBef>
                <a:spcPct val="0"/>
              </a:spcBef>
              <a:buFontTx/>
              <a:buNone/>
            </a:pPr>
            <a:r>
              <a:rPr lang="ja-JP" altLang="en-US" sz="2800" dirty="0">
                <a:latin typeface="UD デジタル 教科書体 NK-B" panose="02020700000000000000" pitchFamily="18" charset="-128"/>
                <a:ea typeface="UD デジタル 教科書体 NK-B" panose="02020700000000000000" pitchFamily="18" charset="-128"/>
              </a:rPr>
              <a:t>４．保健関係･･････････検眼料・めがね代</a:t>
            </a:r>
          </a:p>
          <a:p>
            <a:pPr eaLnBrk="1" hangingPunct="1">
              <a:lnSpc>
                <a:spcPct val="130000"/>
              </a:lnSpc>
              <a:spcBef>
                <a:spcPct val="0"/>
              </a:spcBef>
              <a:buFontTx/>
              <a:buNone/>
            </a:pPr>
            <a:r>
              <a:rPr lang="ja-JP" altLang="en-US" sz="2800" dirty="0">
                <a:latin typeface="UD デジタル 教科書体 NK-B" panose="02020700000000000000" pitchFamily="18" charset="-128"/>
                <a:ea typeface="UD デジタル 教科書体 NK-B" panose="02020700000000000000" pitchFamily="18" charset="-128"/>
              </a:rPr>
              <a:t>　　　　　　　　　　　　　　　学校病の治療費</a:t>
            </a:r>
          </a:p>
          <a:p>
            <a:pPr eaLnBrk="1" hangingPunct="1">
              <a:lnSpc>
                <a:spcPct val="50000"/>
              </a:lnSpc>
              <a:spcBef>
                <a:spcPct val="0"/>
              </a:spcBef>
              <a:buFontTx/>
              <a:buNone/>
            </a:pPr>
            <a:endParaRPr lang="ja-JP" altLang="en-US" sz="2800" dirty="0">
              <a:latin typeface="UD デジタル 教科書体 NK-B" panose="02020700000000000000" pitchFamily="18" charset="-128"/>
              <a:ea typeface="UD デジタル 教科書体 NK-B" panose="02020700000000000000" pitchFamily="18" charset="-128"/>
            </a:endParaRPr>
          </a:p>
          <a:p>
            <a:pPr eaLnBrk="1" hangingPunct="1">
              <a:lnSpc>
                <a:spcPct val="130000"/>
              </a:lnSpc>
              <a:spcBef>
                <a:spcPct val="0"/>
              </a:spcBef>
              <a:buFontTx/>
              <a:buNone/>
            </a:pPr>
            <a:r>
              <a:rPr lang="ja-JP" altLang="en-US" sz="2800" dirty="0">
                <a:latin typeface="UD デジタル 教科書体 NK-B" panose="02020700000000000000" pitchFamily="18" charset="-128"/>
                <a:ea typeface="UD デジタル 教科書体 NK-B" panose="02020700000000000000" pitchFamily="18" charset="-128"/>
              </a:rPr>
              <a:t>　</a:t>
            </a:r>
            <a:r>
              <a:rPr lang="en-US" altLang="ja-JP" sz="2800" dirty="0">
                <a:latin typeface="UD デジタル 教科書体 NK-B" panose="02020700000000000000" pitchFamily="18" charset="-128"/>
                <a:ea typeface="UD デジタル 教科書体 NK-B" panose="02020700000000000000" pitchFamily="18" charset="-128"/>
              </a:rPr>
              <a:t>※</a:t>
            </a:r>
            <a:r>
              <a:rPr lang="ja-JP" altLang="en-US" sz="2800" dirty="0">
                <a:latin typeface="UD デジタル 教科書体 NK-B" panose="02020700000000000000" pitchFamily="18" charset="-128"/>
                <a:ea typeface="UD デジタル 教科書体 NK-B" panose="02020700000000000000" pitchFamily="18" charset="-128"/>
              </a:rPr>
              <a:t>所得制限があります。</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AutoShape 4">
            <a:extLst>
              <a:ext uri="{FF2B5EF4-FFF2-40B4-BE49-F238E27FC236}">
                <a16:creationId xmlns:a16="http://schemas.microsoft.com/office/drawing/2014/main" id="{79E41482-C8E6-42F8-9072-59EAA6F1D061}"/>
              </a:ext>
            </a:extLst>
          </p:cNvPr>
          <p:cNvSpPr>
            <a:spLocks noChangeArrowheads="1"/>
          </p:cNvSpPr>
          <p:nvPr/>
        </p:nvSpPr>
        <p:spPr bwMode="auto">
          <a:xfrm>
            <a:off x="250825" y="224631"/>
            <a:ext cx="8642350" cy="6408738"/>
          </a:xfrm>
          <a:prstGeom prst="foldedCorner">
            <a:avLst>
              <a:gd name="adj" fmla="val 6912"/>
            </a:avLst>
          </a:prstGeom>
          <a:solidFill>
            <a:srgbClr val="FFCCFF"/>
          </a:solidFill>
          <a:ln>
            <a:headEnd/>
            <a:tailEnd/>
          </a:ln>
          <a:effectLst>
            <a:glow rad="63500">
              <a:schemeClr val="accent4">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wrap="none" anchor="ctr"/>
          <a:lstStyle/>
          <a:p>
            <a:pPr algn="ctr" eaLnBrk="1" hangingPunct="1">
              <a:lnSpc>
                <a:spcPct val="150000"/>
              </a:lnSpc>
              <a:defRPr/>
            </a:pPr>
            <a:endParaRPr lang="en-US" altLang="ja-JP" sz="3600" dirty="0"/>
          </a:p>
        </p:txBody>
      </p:sp>
      <p:sp>
        <p:nvSpPr>
          <p:cNvPr id="64517" name="コンテンツ プレースホルダー 2">
            <a:extLst>
              <a:ext uri="{FF2B5EF4-FFF2-40B4-BE49-F238E27FC236}">
                <a16:creationId xmlns:a16="http://schemas.microsoft.com/office/drawing/2014/main" id="{846A9C56-3985-4A77-9E61-D4865A4F74A3}"/>
              </a:ext>
            </a:extLst>
          </p:cNvPr>
          <p:cNvSpPr>
            <a:spLocks noGrp="1" noChangeArrowheads="1"/>
          </p:cNvSpPr>
          <p:nvPr>
            <p:ph sz="half" idx="1"/>
          </p:nvPr>
        </p:nvSpPr>
        <p:spPr>
          <a:xfrm>
            <a:off x="457200" y="1600200"/>
            <a:ext cx="7643813" cy="4525963"/>
          </a:xfrm>
        </p:spPr>
        <p:txBody>
          <a:bodyPr/>
          <a:lstStyle/>
          <a:p>
            <a:pPr marL="0" indent="0" algn="ctr">
              <a:buFontTx/>
              <a:buNone/>
            </a:pPr>
            <a:r>
              <a:rPr lang="ja-JP" altLang="en-US" sz="5400" b="1" dirty="0">
                <a:latin typeface="UD デジタル 教科書体 NK-B" panose="02020700000000000000" pitchFamily="18" charset="-128"/>
                <a:ea typeface="UD デジタル 教科書体 NK-B" panose="02020700000000000000" pitchFamily="18" charset="-128"/>
              </a:rPr>
              <a:t>入学式案内などについて</a:t>
            </a:r>
            <a:endParaRPr lang="en-US" altLang="ja-JP" sz="5400" b="1" dirty="0">
              <a:latin typeface="UD デジタル 教科書体 NK-B" panose="02020700000000000000" pitchFamily="18" charset="-128"/>
              <a:ea typeface="UD デジタル 教科書体 NK-B" panose="02020700000000000000" pitchFamily="18" charset="-128"/>
            </a:endParaRPr>
          </a:p>
          <a:p>
            <a:pPr marL="0" indent="0" algn="ctr">
              <a:buFontTx/>
              <a:buNone/>
            </a:pPr>
            <a:r>
              <a:rPr lang="ja-JP" altLang="en-US" sz="5400" b="1" dirty="0">
                <a:latin typeface="UD デジタル 教科書体 NK-B" panose="02020700000000000000" pitchFamily="18" charset="-128"/>
                <a:ea typeface="UD デジタル 教科書体 NK-B" panose="02020700000000000000" pitchFamily="18" charset="-128"/>
              </a:rPr>
              <a:t>放課後子ども広場</a:t>
            </a:r>
            <a:endParaRPr lang="en-US" altLang="ja-JP" sz="5400" b="1" dirty="0">
              <a:latin typeface="UD デジタル 教科書体 NK-B" panose="02020700000000000000" pitchFamily="18" charset="-128"/>
              <a:ea typeface="UD デジタル 教科書体 NK-B" panose="02020700000000000000" pitchFamily="18" charset="-128"/>
            </a:endParaRPr>
          </a:p>
          <a:p>
            <a:pPr marL="0" indent="0" algn="ctr">
              <a:buFontTx/>
              <a:buNone/>
            </a:pPr>
            <a:r>
              <a:rPr lang="ja-JP" altLang="en-US" sz="5400" b="1" dirty="0">
                <a:latin typeface="UD デジタル 教科書体 NK-B" panose="02020700000000000000" pitchFamily="18" charset="-128"/>
                <a:ea typeface="UD デジタル 教科書体 NK-B" panose="02020700000000000000" pitchFamily="18" charset="-128"/>
              </a:rPr>
              <a:t>寺子屋について</a:t>
            </a:r>
            <a:endParaRPr lang="en-US" altLang="ja-JP" sz="5400" b="1" dirty="0">
              <a:latin typeface="UD デジタル 教科書体 NK-B" panose="02020700000000000000" pitchFamily="18" charset="-128"/>
              <a:ea typeface="UD デジタル 教科書体 NK-B" panose="02020700000000000000" pitchFamily="18" charset="-128"/>
            </a:endParaRPr>
          </a:p>
          <a:p>
            <a:pPr marL="0" indent="0" algn="ctr">
              <a:buFontTx/>
              <a:buNone/>
            </a:pPr>
            <a:r>
              <a:rPr lang="ja-JP" altLang="en-US" sz="4800" b="1" dirty="0">
                <a:latin typeface="UD デジタル 教科書体 NK-B" panose="02020700000000000000" pitchFamily="18" charset="-128"/>
                <a:ea typeface="UD デジタル 教科書体 NK-B" panose="02020700000000000000" pitchFamily="18" charset="-128"/>
              </a:rPr>
              <a:t>　　　</a:t>
            </a:r>
            <a:r>
              <a:rPr lang="ja-JP" altLang="en-US" sz="7200" b="1" dirty="0">
                <a:latin typeface="UD デジタル 教科書体 NK-B" panose="02020700000000000000" pitchFamily="18" charset="-128"/>
                <a:ea typeface="UD デジタル 教科書体 NK-B" panose="02020700000000000000" pitchFamily="18" charset="-128"/>
              </a:rPr>
              <a:t>　　　　　　</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AutoShape 4">
            <a:extLst>
              <a:ext uri="{FF2B5EF4-FFF2-40B4-BE49-F238E27FC236}">
                <a16:creationId xmlns:a16="http://schemas.microsoft.com/office/drawing/2014/main" id="{7F3633D4-34C8-4C52-96DC-20F61EE6258E}"/>
              </a:ext>
            </a:extLst>
          </p:cNvPr>
          <p:cNvSpPr>
            <a:spLocks noChangeArrowheads="1"/>
          </p:cNvSpPr>
          <p:nvPr/>
        </p:nvSpPr>
        <p:spPr bwMode="auto">
          <a:xfrm>
            <a:off x="250825" y="188640"/>
            <a:ext cx="8642350" cy="6408738"/>
          </a:xfrm>
          <a:prstGeom prst="foldedCorner">
            <a:avLst>
              <a:gd name="adj" fmla="val 6912"/>
            </a:avLst>
          </a:prstGeom>
          <a:solidFill>
            <a:srgbClr val="FFCCFF"/>
          </a:solidFill>
          <a:ln>
            <a:headEnd/>
            <a:tailEnd/>
          </a:ln>
          <a:effectLst>
            <a:glow rad="63500">
              <a:schemeClr val="accent4">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wrap="none" anchor="ctr"/>
          <a:lstStyle/>
          <a:p>
            <a:pPr algn="ctr" eaLnBrk="1" hangingPunct="1">
              <a:lnSpc>
                <a:spcPct val="150000"/>
              </a:lnSpc>
              <a:defRPr/>
            </a:pPr>
            <a:endParaRPr lang="en-US" altLang="ja-JP" sz="3600" dirty="0"/>
          </a:p>
        </p:txBody>
      </p:sp>
      <p:sp>
        <p:nvSpPr>
          <p:cNvPr id="65541" name="コンテンツ プレースホルダー 2">
            <a:extLst>
              <a:ext uri="{FF2B5EF4-FFF2-40B4-BE49-F238E27FC236}">
                <a16:creationId xmlns:a16="http://schemas.microsoft.com/office/drawing/2014/main" id="{F2B44CA1-C6BC-4859-8797-C345581C76E6}"/>
              </a:ext>
            </a:extLst>
          </p:cNvPr>
          <p:cNvSpPr>
            <a:spLocks noGrp="1" noChangeArrowheads="1"/>
          </p:cNvSpPr>
          <p:nvPr>
            <p:ph sz="half" idx="1"/>
          </p:nvPr>
        </p:nvSpPr>
        <p:spPr>
          <a:xfrm>
            <a:off x="539750" y="1557338"/>
            <a:ext cx="7643813" cy="4525962"/>
          </a:xfrm>
        </p:spPr>
        <p:txBody>
          <a:bodyPr/>
          <a:lstStyle/>
          <a:p>
            <a:pPr marL="0" indent="0" algn="ctr">
              <a:buFontTx/>
              <a:buNone/>
            </a:pPr>
            <a:r>
              <a:rPr lang="ja-JP" altLang="en-US" sz="5400" b="1" dirty="0">
                <a:latin typeface="UD デジタル 教科書体 NK-B" panose="02020700000000000000" pitchFamily="18" charset="-128"/>
                <a:ea typeface="UD デジタル 教科書体 NK-B" panose="02020700000000000000" pitchFamily="18" charset="-128"/>
              </a:rPr>
              <a:t>ＰＴＡ役員より</a:t>
            </a:r>
            <a:endParaRPr lang="en-US" altLang="ja-JP" sz="5400" b="1" dirty="0">
              <a:latin typeface="UD デジタル 教科書体 NK-B" panose="02020700000000000000" pitchFamily="18" charset="-128"/>
              <a:ea typeface="UD デジタル 教科書体 NK-B" panose="02020700000000000000" pitchFamily="18" charset="-128"/>
            </a:endParaRPr>
          </a:p>
          <a:p>
            <a:pPr marL="0" indent="0" algn="ctr">
              <a:buFontTx/>
              <a:buNone/>
            </a:pPr>
            <a:endParaRPr lang="ja-JP" altLang="en-US" sz="5400" b="1" dirty="0"/>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AutoShape 4">
            <a:extLst>
              <a:ext uri="{FF2B5EF4-FFF2-40B4-BE49-F238E27FC236}">
                <a16:creationId xmlns:a16="http://schemas.microsoft.com/office/drawing/2014/main" id="{3C93A362-D4D5-4600-B1FE-8BDC742EF68E}"/>
              </a:ext>
            </a:extLst>
          </p:cNvPr>
          <p:cNvSpPr>
            <a:spLocks noChangeArrowheads="1"/>
          </p:cNvSpPr>
          <p:nvPr/>
        </p:nvSpPr>
        <p:spPr bwMode="auto">
          <a:xfrm>
            <a:off x="250825" y="260350"/>
            <a:ext cx="8642350" cy="6408738"/>
          </a:xfrm>
          <a:prstGeom prst="foldedCorner">
            <a:avLst>
              <a:gd name="adj" fmla="val 6912"/>
            </a:avLst>
          </a:prstGeom>
          <a:gradFill rotWithShape="1">
            <a:gsLst>
              <a:gs pos="0">
                <a:srgbClr val="FF66FF"/>
              </a:gs>
              <a:gs pos="50000">
                <a:srgbClr val="FFFFFF"/>
              </a:gs>
              <a:gs pos="100000">
                <a:srgbClr val="FF66FF"/>
              </a:gs>
            </a:gsLst>
            <a:lin ang="18900000" scaled="1"/>
          </a:gradFill>
          <a:ln w="254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3600" dirty="0">
                <a:latin typeface="UD デジタル 教科書体 NK-B" panose="02020700000000000000" pitchFamily="18" charset="-128"/>
                <a:ea typeface="UD デジタル 教科書体 NK-B" panose="02020700000000000000" pitchFamily="18" charset="-128"/>
              </a:rPr>
              <a:t>元気な子ども達の入学を、</a:t>
            </a:r>
          </a:p>
          <a:p>
            <a:pPr algn="ctr" eaLnBrk="1" hangingPunct="1">
              <a:lnSpc>
                <a:spcPct val="150000"/>
              </a:lnSpc>
              <a:spcBef>
                <a:spcPct val="0"/>
              </a:spcBef>
              <a:buFontTx/>
              <a:buNone/>
            </a:pPr>
            <a:r>
              <a:rPr lang="ja-JP" altLang="en-US" sz="3600" dirty="0">
                <a:latin typeface="UD デジタル 教科書体 NK-B" panose="02020700000000000000" pitchFamily="18" charset="-128"/>
                <a:ea typeface="UD デジタル 教科書体 NK-B" panose="02020700000000000000" pitchFamily="18" charset="-128"/>
              </a:rPr>
              <a:t>職員一同、楽しみに待っております。</a:t>
            </a:r>
          </a:p>
          <a:p>
            <a:pPr algn="ctr" eaLnBrk="1" hangingPunct="1">
              <a:lnSpc>
                <a:spcPct val="150000"/>
              </a:lnSpc>
              <a:spcBef>
                <a:spcPct val="0"/>
              </a:spcBef>
              <a:buFontTx/>
              <a:buNone/>
            </a:pPr>
            <a:endParaRPr lang="ja-JP" altLang="en-US" sz="3600" dirty="0"/>
          </a:p>
          <a:p>
            <a:pPr algn="ctr" eaLnBrk="1" hangingPunct="1">
              <a:lnSpc>
                <a:spcPct val="150000"/>
              </a:lnSpc>
              <a:spcBef>
                <a:spcPct val="0"/>
              </a:spcBef>
              <a:buFontTx/>
              <a:buNone/>
            </a:pPr>
            <a:endParaRPr lang="ja-JP" altLang="en-US" sz="3600" dirty="0"/>
          </a:p>
          <a:p>
            <a:pPr algn="ctr" eaLnBrk="1" hangingPunct="1">
              <a:lnSpc>
                <a:spcPct val="150000"/>
              </a:lnSpc>
              <a:spcBef>
                <a:spcPct val="0"/>
              </a:spcBef>
              <a:buFontTx/>
              <a:buNone/>
            </a:pPr>
            <a:endParaRPr lang="ja-JP" altLang="en-US" sz="3600" dirty="0"/>
          </a:p>
          <a:p>
            <a:pPr algn="ctr" eaLnBrk="1" hangingPunct="1">
              <a:lnSpc>
                <a:spcPct val="150000"/>
              </a:lnSpc>
              <a:spcBef>
                <a:spcPct val="0"/>
              </a:spcBef>
              <a:buFontTx/>
              <a:buNone/>
            </a:pPr>
            <a:endParaRPr lang="ja-JP" altLang="en-US" sz="3600" dirty="0"/>
          </a:p>
          <a:p>
            <a:pPr algn="ctr" eaLnBrk="1" hangingPunct="1">
              <a:lnSpc>
                <a:spcPct val="150000"/>
              </a:lnSpc>
              <a:spcBef>
                <a:spcPct val="0"/>
              </a:spcBef>
              <a:buFontTx/>
              <a:buNone/>
            </a:pPr>
            <a:endParaRPr lang="en-US" altLang="ja-JP" sz="3600" dirty="0"/>
          </a:p>
        </p:txBody>
      </p:sp>
      <p:pic>
        <p:nvPicPr>
          <p:cNvPr id="66563" name="Picture 5" descr="いってきます">
            <a:extLst>
              <a:ext uri="{FF2B5EF4-FFF2-40B4-BE49-F238E27FC236}">
                <a16:creationId xmlns:a16="http://schemas.microsoft.com/office/drawing/2014/main" id="{525DB48D-9A6A-467D-A374-347A027E3A0F}"/>
              </a:ext>
            </a:extLst>
          </p:cNvPr>
          <p:cNvPicPr>
            <a:picLocks noGrp="1" noChangeAspect="1" noChangeArrowheads="1"/>
          </p:cNvPicPr>
          <p:nvPr>
            <p:ph sz="half" idx="1"/>
          </p:nvPr>
        </p:nvPicPr>
        <p:blipFill>
          <a:blip r:embed="rId2">
            <a:extLst>
              <a:ext uri="{28A0092B-C50C-407E-A947-70E740481C1C}">
                <a14:useLocalDpi xmlns:a14="http://schemas.microsoft.com/office/drawing/2010/main" val="0"/>
              </a:ext>
            </a:extLst>
          </a:blip>
          <a:srcRect/>
          <a:stretch>
            <a:fillRect/>
          </a:stretch>
        </p:blipFill>
        <p:spPr>
          <a:xfrm>
            <a:off x="6372225" y="2133600"/>
            <a:ext cx="2190750" cy="2144713"/>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66564" name="Picture 7" descr="登校">
            <a:extLst>
              <a:ext uri="{FF2B5EF4-FFF2-40B4-BE49-F238E27FC236}">
                <a16:creationId xmlns:a16="http://schemas.microsoft.com/office/drawing/2014/main" id="{7ABCFC35-B269-4E0F-A99B-EC0CC6E4D24D}"/>
              </a:ext>
            </a:extLst>
          </p:cNvPr>
          <p:cNvPicPr>
            <a:picLocks noGrp="1" noChangeAspect="1" noChangeArrowheads="1"/>
          </p:cNvPicPr>
          <p:nvPr>
            <p:ph sz="half" idx="2"/>
          </p:nvPr>
        </p:nvPicPr>
        <p:blipFill>
          <a:blip r:embed="rId3">
            <a:extLst>
              <a:ext uri="{28A0092B-C50C-407E-A947-70E740481C1C}">
                <a14:useLocalDpi xmlns:a14="http://schemas.microsoft.com/office/drawing/2010/main" val="0"/>
              </a:ext>
            </a:extLst>
          </a:blip>
          <a:srcRect/>
          <a:stretch>
            <a:fillRect/>
          </a:stretch>
        </p:blipFill>
        <p:spPr>
          <a:xfrm>
            <a:off x="1258888" y="3860800"/>
            <a:ext cx="5257800" cy="220027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a:extLst>
              <a:ext uri="{FF2B5EF4-FFF2-40B4-BE49-F238E27FC236}">
                <a16:creationId xmlns:a16="http://schemas.microsoft.com/office/drawing/2014/main" id="{6D514F79-6BBE-47CC-932D-1E075BA8F054}"/>
              </a:ext>
            </a:extLst>
          </p:cNvPr>
          <p:cNvSpPr>
            <a:spLocks noGrp="1" noChangeArrowheads="1"/>
          </p:cNvSpPr>
          <p:nvPr>
            <p:ph type="title"/>
          </p:nvPr>
        </p:nvSpPr>
        <p:spPr>
          <a:noFill/>
        </p:spPr>
        <p:txBody>
          <a:bodyPr/>
          <a:lstStyle/>
          <a:p>
            <a:pPr eaLnBrk="1" hangingPunct="1"/>
            <a:r>
              <a:rPr lang="ja-JP" altLang="en-US" sz="4000" dirty="0">
                <a:latin typeface="UD デジタル 教科書体 NK-B" panose="02020700000000000000" pitchFamily="18" charset="-128"/>
                <a:ea typeface="UD デジタル 教科書体 NK-B" panose="02020700000000000000" pitchFamily="18" charset="-128"/>
              </a:rPr>
              <a:t>入学前にしておいていただきたいこと</a:t>
            </a:r>
          </a:p>
        </p:txBody>
      </p:sp>
      <p:sp>
        <p:nvSpPr>
          <p:cNvPr id="29699" name="AutoShape 3">
            <a:extLst>
              <a:ext uri="{FF2B5EF4-FFF2-40B4-BE49-F238E27FC236}">
                <a16:creationId xmlns:a16="http://schemas.microsoft.com/office/drawing/2014/main" id="{E90F52F5-2AEB-4EA3-B893-2BD06D1DEBFE}"/>
              </a:ext>
            </a:extLst>
          </p:cNvPr>
          <p:cNvSpPr>
            <a:spLocks noChangeArrowheads="1"/>
          </p:cNvSpPr>
          <p:nvPr/>
        </p:nvSpPr>
        <p:spPr bwMode="auto">
          <a:xfrm>
            <a:off x="395288" y="1412875"/>
            <a:ext cx="8137525" cy="1143000"/>
          </a:xfrm>
          <a:prstGeom prst="roundRect">
            <a:avLst>
              <a:gd name="adj" fmla="val 16667"/>
            </a:avLst>
          </a:prstGeom>
          <a:gradFill rotWithShape="1">
            <a:gsLst>
              <a:gs pos="0">
                <a:srgbClr val="FF3300"/>
              </a:gs>
              <a:gs pos="50000">
                <a:srgbClr val="FFFFFF"/>
              </a:gs>
              <a:gs pos="100000">
                <a:srgbClr val="FF3300"/>
              </a:gs>
            </a:gsLst>
            <a:lin ang="18900000" scaled="1"/>
          </a:gradFill>
          <a:ln w="1905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dirty="0">
                <a:latin typeface="UD デジタル 教科書体 NK-B" panose="02020700000000000000" pitchFamily="18" charset="-128"/>
                <a:ea typeface="UD デジタル 教科書体 NK-B" panose="02020700000000000000" pitchFamily="18" charset="-128"/>
              </a:rPr>
              <a:t>４．一人で起床、一人で着替え、</a:t>
            </a:r>
            <a:endParaRPr lang="en-US" altLang="ja-JP" dirty="0">
              <a:latin typeface="UD デジタル 教科書体 NK-B" panose="02020700000000000000" pitchFamily="18" charset="-128"/>
              <a:ea typeface="UD デジタル 教科書体 NK-B" panose="02020700000000000000" pitchFamily="18" charset="-128"/>
            </a:endParaRPr>
          </a:p>
          <a:p>
            <a:pPr eaLnBrk="1" hangingPunct="1">
              <a:spcBef>
                <a:spcPct val="0"/>
              </a:spcBef>
              <a:buFontTx/>
              <a:buNone/>
            </a:pPr>
            <a:r>
              <a:rPr lang="ja-JP" altLang="en-US" dirty="0">
                <a:latin typeface="UD デジタル 教科書体 NK-B" panose="02020700000000000000" pitchFamily="18" charset="-128"/>
                <a:ea typeface="UD デジタル 教科書体 NK-B" panose="02020700000000000000" pitchFamily="18" charset="-128"/>
              </a:rPr>
              <a:t>　　朝食をしっかりと食べさせてください。</a:t>
            </a:r>
          </a:p>
        </p:txBody>
      </p:sp>
      <p:pic>
        <p:nvPicPr>
          <p:cNvPr id="29703" name="Picture 7" descr="SC28_04">
            <a:extLst>
              <a:ext uri="{FF2B5EF4-FFF2-40B4-BE49-F238E27FC236}">
                <a16:creationId xmlns:a16="http://schemas.microsoft.com/office/drawing/2014/main" id="{61BC9258-37EB-4B23-AD20-5BE769576F9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932363" y="2997200"/>
            <a:ext cx="3529012" cy="2773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9704" name="Picture 8" descr="SC28_05">
            <a:extLst>
              <a:ext uri="{FF2B5EF4-FFF2-40B4-BE49-F238E27FC236}">
                <a16:creationId xmlns:a16="http://schemas.microsoft.com/office/drawing/2014/main" id="{9F0761FD-6F2B-4DE8-831E-B86FE8BA13A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4213" y="2781300"/>
            <a:ext cx="4105275" cy="3263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a:extLst>
              <a:ext uri="{FF2B5EF4-FFF2-40B4-BE49-F238E27FC236}">
                <a16:creationId xmlns:a16="http://schemas.microsoft.com/office/drawing/2014/main" id="{EBF7C099-4E34-47F1-BB2C-1908F652D785}"/>
              </a:ext>
            </a:extLst>
          </p:cNvPr>
          <p:cNvSpPr>
            <a:spLocks noGrp="1" noChangeArrowheads="1"/>
          </p:cNvSpPr>
          <p:nvPr>
            <p:ph type="title"/>
          </p:nvPr>
        </p:nvSpPr>
        <p:spPr>
          <a:noFill/>
        </p:spPr>
        <p:txBody>
          <a:bodyPr/>
          <a:lstStyle/>
          <a:p>
            <a:pPr eaLnBrk="1" hangingPunct="1"/>
            <a:r>
              <a:rPr lang="ja-JP" altLang="en-US" sz="4000" dirty="0">
                <a:latin typeface="UD デジタル 教科書体 NK-B" panose="02020700000000000000" pitchFamily="18" charset="-128"/>
                <a:ea typeface="UD デジタル 教科書体 NK-B" panose="02020700000000000000" pitchFamily="18" charset="-128"/>
              </a:rPr>
              <a:t>入学前にしておいていただきたいこと</a:t>
            </a:r>
          </a:p>
        </p:txBody>
      </p:sp>
      <p:sp>
        <p:nvSpPr>
          <p:cNvPr id="30723" name="AutoShape 3">
            <a:extLst>
              <a:ext uri="{FF2B5EF4-FFF2-40B4-BE49-F238E27FC236}">
                <a16:creationId xmlns:a16="http://schemas.microsoft.com/office/drawing/2014/main" id="{68F8587D-52F7-4375-8774-05FFA729780B}"/>
              </a:ext>
            </a:extLst>
          </p:cNvPr>
          <p:cNvSpPr>
            <a:spLocks noChangeArrowheads="1"/>
          </p:cNvSpPr>
          <p:nvPr/>
        </p:nvSpPr>
        <p:spPr bwMode="auto">
          <a:xfrm>
            <a:off x="395288" y="1412874"/>
            <a:ext cx="6769000" cy="814387"/>
          </a:xfrm>
          <a:prstGeom prst="roundRect">
            <a:avLst>
              <a:gd name="adj" fmla="val 16667"/>
            </a:avLst>
          </a:prstGeom>
          <a:gradFill rotWithShape="1">
            <a:gsLst>
              <a:gs pos="0">
                <a:srgbClr val="FF3300"/>
              </a:gs>
              <a:gs pos="50000">
                <a:srgbClr val="FFFFFF"/>
              </a:gs>
              <a:gs pos="100000">
                <a:srgbClr val="FF3300"/>
              </a:gs>
            </a:gsLst>
            <a:lin ang="18900000" scaled="1"/>
          </a:gradFill>
          <a:ln w="1905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2400" dirty="0">
                <a:latin typeface="UD デジタル 教科書体 NK-B" panose="02020700000000000000" pitchFamily="18" charset="-128"/>
                <a:ea typeface="UD デジタル 教科書体 NK-B" panose="02020700000000000000" pitchFamily="18" charset="-128"/>
              </a:rPr>
              <a:t>５．</a:t>
            </a:r>
            <a:r>
              <a:rPr lang="ja-JP" altLang="en-US" dirty="0">
                <a:latin typeface="UD デジタル 教科書体 NK-B" panose="02020700000000000000" pitchFamily="18" charset="-128"/>
                <a:ea typeface="UD デジタル 教科書体 NK-B" panose="02020700000000000000" pitchFamily="18" charset="-128"/>
              </a:rPr>
              <a:t>思ったことが言えるようにしましよう。</a:t>
            </a:r>
            <a:endParaRPr lang="ja-JP" altLang="en-US" sz="2400" dirty="0">
              <a:latin typeface="UD デジタル 教科書体 NK-B" panose="02020700000000000000" pitchFamily="18" charset="-128"/>
              <a:ea typeface="UD デジタル 教科書体 NK-B" panose="02020700000000000000" pitchFamily="18" charset="-128"/>
            </a:endParaRPr>
          </a:p>
        </p:txBody>
      </p:sp>
      <p:pic>
        <p:nvPicPr>
          <p:cNvPr id="30727" name="Picture 7" descr="SC26_16">
            <a:extLst>
              <a:ext uri="{FF2B5EF4-FFF2-40B4-BE49-F238E27FC236}">
                <a16:creationId xmlns:a16="http://schemas.microsoft.com/office/drawing/2014/main" id="{EFCC44E5-BC64-472C-9463-266E1C88143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89578" y="2420939"/>
            <a:ext cx="4681538" cy="399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28" name="Picture 8" descr="SC26_18">
            <a:extLst>
              <a:ext uri="{FF2B5EF4-FFF2-40B4-BE49-F238E27FC236}">
                <a16:creationId xmlns:a16="http://schemas.microsoft.com/office/drawing/2014/main" id="{4558A10C-044E-46A8-BECC-3C3451EBA30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39813" y="2436502"/>
            <a:ext cx="4679950" cy="4019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29" name="Picture 9" descr="SC27_03">
            <a:extLst>
              <a:ext uri="{FF2B5EF4-FFF2-40B4-BE49-F238E27FC236}">
                <a16:creationId xmlns:a16="http://schemas.microsoft.com/office/drawing/2014/main" id="{059E9BD1-76AC-43D0-8C5A-02666BDCFF99}"/>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94761" y="2420939"/>
            <a:ext cx="4895850" cy="4186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吹き出し: 角を丸めた四角形 2">
            <a:extLst>
              <a:ext uri="{FF2B5EF4-FFF2-40B4-BE49-F238E27FC236}">
                <a16:creationId xmlns:a16="http://schemas.microsoft.com/office/drawing/2014/main" id="{F61A1A86-C9CC-5AEF-CCAC-3D51E1F6A99C}"/>
              </a:ext>
            </a:extLst>
          </p:cNvPr>
          <p:cNvSpPr/>
          <p:nvPr/>
        </p:nvSpPr>
        <p:spPr>
          <a:xfrm>
            <a:off x="6119763" y="2285377"/>
            <a:ext cx="2916733" cy="2223743"/>
          </a:xfrm>
          <a:prstGeom prst="wedgeRoundRectCallout">
            <a:avLst>
              <a:gd name="adj1" fmla="val -53136"/>
              <a:gd name="adj2" fmla="val 73457"/>
              <a:gd name="adj3" fmla="val 16667"/>
            </a:avLst>
          </a:prstGeom>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3200" b="1" dirty="0">
                <a:latin typeface="HGS教科書体" panose="02020600000000000000" pitchFamily="18" charset="-128"/>
                <a:ea typeface="HGS教科書体" panose="02020600000000000000" pitchFamily="18" charset="-128"/>
              </a:rPr>
              <a:t>おなかいたい</a:t>
            </a:r>
            <a:endParaRPr kumimoji="1" lang="en-US" altLang="ja-JP" sz="3200" b="1" dirty="0">
              <a:latin typeface="HGS教科書体" panose="02020600000000000000" pitchFamily="18" charset="-128"/>
              <a:ea typeface="HGS教科書体" panose="02020600000000000000" pitchFamily="18" charset="-128"/>
            </a:endParaRPr>
          </a:p>
          <a:p>
            <a:pPr algn="ctr"/>
            <a:r>
              <a:rPr kumimoji="1" lang="ja-JP" altLang="en-US" sz="3200" b="1" dirty="0">
                <a:latin typeface="HGS教科書体" panose="02020600000000000000" pitchFamily="18" charset="-128"/>
                <a:ea typeface="HGS教科書体" panose="02020600000000000000" pitchFamily="18" charset="-128"/>
              </a:rPr>
              <a:t>○○された</a:t>
            </a:r>
            <a:endParaRPr kumimoji="1" lang="en-US" altLang="ja-JP" sz="3200" b="1" dirty="0">
              <a:latin typeface="HGS教科書体" panose="02020600000000000000" pitchFamily="18" charset="-128"/>
              <a:ea typeface="HGS教科書体" panose="02020600000000000000" pitchFamily="18" charset="-128"/>
            </a:endParaRPr>
          </a:p>
          <a:p>
            <a:pPr algn="ctr"/>
            <a:r>
              <a:rPr lang="ja-JP" altLang="en-US" sz="3200" b="1" dirty="0">
                <a:latin typeface="HGS教科書体" panose="02020600000000000000" pitchFamily="18" charset="-128"/>
                <a:ea typeface="HGS教科書体" panose="02020600000000000000" pitchFamily="18" charset="-128"/>
              </a:rPr>
              <a:t>こまっている。</a:t>
            </a:r>
            <a:endParaRPr kumimoji="1" lang="ja-JP" altLang="en-US" sz="3200" b="1" dirty="0">
              <a:latin typeface="HGS教科書体" panose="02020600000000000000" pitchFamily="18" charset="-128"/>
              <a:ea typeface="HGS教科書体" panose="02020600000000000000" pitchFamily="18" charset="-128"/>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a:extLst>
              <a:ext uri="{FF2B5EF4-FFF2-40B4-BE49-F238E27FC236}">
                <a16:creationId xmlns:a16="http://schemas.microsoft.com/office/drawing/2014/main" id="{8920AD4E-3B4B-4F82-839A-CA0B123B4606}"/>
              </a:ext>
            </a:extLst>
          </p:cNvPr>
          <p:cNvSpPr>
            <a:spLocks noGrp="1" noChangeArrowheads="1"/>
          </p:cNvSpPr>
          <p:nvPr>
            <p:ph type="title"/>
          </p:nvPr>
        </p:nvSpPr>
        <p:spPr>
          <a:noFill/>
        </p:spPr>
        <p:txBody>
          <a:bodyPr/>
          <a:lstStyle/>
          <a:p>
            <a:pPr eaLnBrk="1" hangingPunct="1"/>
            <a:r>
              <a:rPr lang="ja-JP" altLang="en-US" sz="4000" dirty="0">
                <a:latin typeface="UD デジタル 教科書体 NK-B" panose="02020700000000000000" pitchFamily="18" charset="-128"/>
                <a:ea typeface="UD デジタル 教科書体 NK-B" panose="02020700000000000000" pitchFamily="18" charset="-128"/>
              </a:rPr>
              <a:t>入学前にしておいていただきたいこと</a:t>
            </a:r>
          </a:p>
        </p:txBody>
      </p:sp>
      <p:sp>
        <p:nvSpPr>
          <p:cNvPr id="31747" name="AutoShape 3">
            <a:extLst>
              <a:ext uri="{FF2B5EF4-FFF2-40B4-BE49-F238E27FC236}">
                <a16:creationId xmlns:a16="http://schemas.microsoft.com/office/drawing/2014/main" id="{89FF5207-381A-489C-9142-6E56933B7CA2}"/>
              </a:ext>
            </a:extLst>
          </p:cNvPr>
          <p:cNvSpPr>
            <a:spLocks noChangeArrowheads="1"/>
          </p:cNvSpPr>
          <p:nvPr/>
        </p:nvSpPr>
        <p:spPr bwMode="auto">
          <a:xfrm>
            <a:off x="395288" y="1412875"/>
            <a:ext cx="6121400" cy="647700"/>
          </a:xfrm>
          <a:prstGeom prst="roundRect">
            <a:avLst>
              <a:gd name="adj" fmla="val 16667"/>
            </a:avLst>
          </a:prstGeom>
          <a:gradFill rotWithShape="1">
            <a:gsLst>
              <a:gs pos="0">
                <a:srgbClr val="FF3300"/>
              </a:gs>
              <a:gs pos="50000">
                <a:srgbClr val="FFFFFF"/>
              </a:gs>
              <a:gs pos="100000">
                <a:srgbClr val="FF3300"/>
              </a:gs>
            </a:gsLst>
            <a:lin ang="18900000" scaled="1"/>
          </a:gradFill>
          <a:ln w="1905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2400" dirty="0">
                <a:latin typeface="UD デジタル 教科書体 NK-B" panose="02020700000000000000" pitchFamily="18" charset="-128"/>
                <a:ea typeface="UD デジタル 教科書体 NK-B" panose="02020700000000000000" pitchFamily="18" charset="-128"/>
              </a:rPr>
              <a:t>６．元気なあいさつができるようにしましょう。</a:t>
            </a:r>
          </a:p>
        </p:txBody>
      </p:sp>
      <p:pic>
        <p:nvPicPr>
          <p:cNvPr id="31752" name="Picture 8" descr="SC31_02">
            <a:extLst>
              <a:ext uri="{FF2B5EF4-FFF2-40B4-BE49-F238E27FC236}">
                <a16:creationId xmlns:a16="http://schemas.microsoft.com/office/drawing/2014/main" id="{C0145543-1C9A-4648-A2CE-7B17516D77F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51050" y="2492375"/>
            <a:ext cx="4681538" cy="3622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1751" name="Picture 7" descr="SC31_01">
            <a:extLst>
              <a:ext uri="{FF2B5EF4-FFF2-40B4-BE49-F238E27FC236}">
                <a16:creationId xmlns:a16="http://schemas.microsoft.com/office/drawing/2014/main" id="{EE7256B9-3BC4-4A13-80A9-074B13E3CA1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08175" y="2133600"/>
            <a:ext cx="4752975" cy="4298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1753" name="Picture 9" descr="SE29_05">
            <a:extLst>
              <a:ext uri="{FF2B5EF4-FFF2-40B4-BE49-F238E27FC236}">
                <a16:creationId xmlns:a16="http://schemas.microsoft.com/office/drawing/2014/main" id="{652F4FA3-5FDE-41EC-BFD6-B80D2357A432}"/>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763713" y="2133600"/>
            <a:ext cx="5184775" cy="439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a:extLst>
              <a:ext uri="{FF2B5EF4-FFF2-40B4-BE49-F238E27FC236}">
                <a16:creationId xmlns:a16="http://schemas.microsoft.com/office/drawing/2014/main" id="{94CBFE3D-0829-49A8-B6FB-8E857E1231B4}"/>
              </a:ext>
            </a:extLst>
          </p:cNvPr>
          <p:cNvSpPr>
            <a:spLocks noGrp="1" noChangeArrowheads="1"/>
          </p:cNvSpPr>
          <p:nvPr>
            <p:ph type="title"/>
          </p:nvPr>
        </p:nvSpPr>
        <p:spPr>
          <a:noFill/>
        </p:spPr>
        <p:txBody>
          <a:bodyPr/>
          <a:lstStyle/>
          <a:p>
            <a:pPr eaLnBrk="1" hangingPunct="1"/>
            <a:r>
              <a:rPr lang="ja-JP" altLang="en-US" dirty="0">
                <a:latin typeface="UD デジタル 教科書体 NK-B" panose="02020700000000000000" pitchFamily="18" charset="-128"/>
                <a:ea typeface="UD デジタル 教科書体 NK-B" panose="02020700000000000000" pitchFamily="18" charset="-128"/>
              </a:rPr>
              <a:t>登下校について</a:t>
            </a:r>
          </a:p>
        </p:txBody>
      </p:sp>
      <p:sp>
        <p:nvSpPr>
          <p:cNvPr id="32771" name="AutoShape 3">
            <a:extLst>
              <a:ext uri="{FF2B5EF4-FFF2-40B4-BE49-F238E27FC236}">
                <a16:creationId xmlns:a16="http://schemas.microsoft.com/office/drawing/2014/main" id="{DA33458F-8BB0-4CBD-AAA4-39F47BD48EC4}"/>
              </a:ext>
            </a:extLst>
          </p:cNvPr>
          <p:cNvSpPr>
            <a:spLocks noChangeArrowheads="1"/>
          </p:cNvSpPr>
          <p:nvPr/>
        </p:nvSpPr>
        <p:spPr bwMode="auto">
          <a:xfrm>
            <a:off x="395288" y="1417638"/>
            <a:ext cx="8424862" cy="5251450"/>
          </a:xfrm>
          <a:prstGeom prst="roundRect">
            <a:avLst>
              <a:gd name="adj" fmla="val 16667"/>
            </a:avLst>
          </a:prstGeom>
          <a:gradFill rotWithShape="1">
            <a:gsLst>
              <a:gs pos="0">
                <a:srgbClr val="FF3300"/>
              </a:gs>
              <a:gs pos="50000">
                <a:srgbClr val="FFFFFF"/>
              </a:gs>
              <a:gs pos="100000">
                <a:srgbClr val="FF3300"/>
              </a:gs>
            </a:gsLst>
            <a:lin ang="18900000" scaled="1"/>
          </a:gradFill>
          <a:ln w="1905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lnSpc>
                <a:spcPct val="120000"/>
              </a:lnSpc>
              <a:spcBef>
                <a:spcPct val="0"/>
              </a:spcBef>
              <a:buFontTx/>
              <a:buNone/>
            </a:pPr>
            <a:endParaRPr lang="en-US" altLang="ja-JP" sz="3500" dirty="0"/>
          </a:p>
          <a:p>
            <a:pPr eaLnBrk="1" hangingPunct="1">
              <a:lnSpc>
                <a:spcPct val="120000"/>
              </a:lnSpc>
              <a:spcBef>
                <a:spcPct val="0"/>
              </a:spcBef>
              <a:buNone/>
            </a:pPr>
            <a:r>
              <a:rPr lang="ja-JP" altLang="en-US" sz="3500" dirty="0">
                <a:latin typeface="UD デジタル 教科書体 NK-B" panose="02020700000000000000" pitchFamily="18" charset="-128"/>
                <a:ea typeface="UD デジタル 教科書体 NK-B" panose="02020700000000000000" pitchFamily="18" charset="-128"/>
              </a:rPr>
              <a:t>１．集団登校です。　</a:t>
            </a:r>
            <a:endParaRPr lang="en-US" altLang="ja-JP" sz="3500" dirty="0">
              <a:latin typeface="UD デジタル 教科書体 NK-B" panose="02020700000000000000" pitchFamily="18" charset="-128"/>
              <a:ea typeface="UD デジタル 教科書体 NK-B" panose="02020700000000000000" pitchFamily="18" charset="-128"/>
            </a:endParaRPr>
          </a:p>
          <a:p>
            <a:pPr eaLnBrk="1" hangingPunct="1">
              <a:lnSpc>
                <a:spcPct val="120000"/>
              </a:lnSpc>
              <a:spcBef>
                <a:spcPct val="0"/>
              </a:spcBef>
              <a:buNone/>
            </a:pPr>
            <a:r>
              <a:rPr lang="ja-JP" altLang="en-US" sz="3500" dirty="0">
                <a:latin typeface="UD デジタル 教科書体 NK-B" panose="02020700000000000000" pitchFamily="18" charset="-128"/>
                <a:ea typeface="UD デジタル 教科書体 NK-B" panose="02020700000000000000" pitchFamily="18" charset="-128"/>
              </a:rPr>
              <a:t>　　（班長の指示に従い並んで登校）</a:t>
            </a:r>
            <a:endParaRPr lang="en-US" altLang="ja-JP" sz="3500" dirty="0">
              <a:latin typeface="UD デジタル 教科書体 NK-B" panose="02020700000000000000" pitchFamily="18" charset="-128"/>
              <a:ea typeface="UD デジタル 教科書体 NK-B" panose="02020700000000000000" pitchFamily="18" charset="-128"/>
            </a:endParaRPr>
          </a:p>
          <a:p>
            <a:pPr eaLnBrk="1" hangingPunct="1">
              <a:lnSpc>
                <a:spcPct val="120000"/>
              </a:lnSpc>
              <a:spcBef>
                <a:spcPct val="0"/>
              </a:spcBef>
              <a:buFontTx/>
              <a:buNone/>
            </a:pPr>
            <a:r>
              <a:rPr lang="ja-JP" altLang="en-US" sz="3500" dirty="0">
                <a:latin typeface="UD デジタル 教科書体 NK-B" panose="02020700000000000000" pitchFamily="18" charset="-128"/>
                <a:ea typeface="UD デジタル 教科書体 NK-B" panose="02020700000000000000" pitchFamily="18" charset="-128"/>
              </a:rPr>
              <a:t>２．地区の集合場所・時間を守りましょう</a:t>
            </a:r>
            <a:endParaRPr lang="en-US" altLang="ja-JP" sz="3500" dirty="0">
              <a:latin typeface="UD デジタル 教科書体 NK-B" panose="02020700000000000000" pitchFamily="18" charset="-128"/>
              <a:ea typeface="UD デジタル 教科書体 NK-B" panose="02020700000000000000" pitchFamily="18" charset="-128"/>
            </a:endParaRPr>
          </a:p>
          <a:p>
            <a:pPr eaLnBrk="1" hangingPunct="1">
              <a:lnSpc>
                <a:spcPct val="120000"/>
              </a:lnSpc>
              <a:spcBef>
                <a:spcPct val="0"/>
              </a:spcBef>
              <a:buFontTx/>
              <a:buNone/>
            </a:pPr>
            <a:r>
              <a:rPr lang="ja-JP" altLang="en-US" sz="3500" dirty="0">
                <a:latin typeface="UD デジタル 教科書体 NK-B" panose="02020700000000000000" pitchFamily="18" charset="-128"/>
                <a:ea typeface="UD デジタル 教科書体 NK-B" panose="02020700000000000000" pitchFamily="18" charset="-128"/>
              </a:rPr>
              <a:t>３．欠席について（すぐーる）</a:t>
            </a:r>
          </a:p>
          <a:p>
            <a:pPr eaLnBrk="1" hangingPunct="1">
              <a:lnSpc>
                <a:spcPct val="120000"/>
              </a:lnSpc>
              <a:spcBef>
                <a:spcPct val="0"/>
              </a:spcBef>
              <a:buFontTx/>
              <a:buNone/>
            </a:pPr>
            <a:r>
              <a:rPr lang="ja-JP" altLang="en-US" sz="3500" dirty="0">
                <a:latin typeface="UD デジタル 教科書体 NK-B" panose="02020700000000000000" pitchFamily="18" charset="-128"/>
                <a:ea typeface="UD デジタル 教科書体 NK-B" panose="02020700000000000000" pitchFamily="18" charset="-128"/>
              </a:rPr>
              <a:t>４．雨の日の歩き方に注意を！</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5" fill="hold" nodeType="clickEffect">
                                  <p:stCondLst>
                                    <p:cond delay="0"/>
                                  </p:stCondLst>
                                  <p:childTnLst>
                                    <p:set>
                                      <p:cBhvr>
                                        <p:cTn id="6" dur="1" fill="hold">
                                          <p:stCondLst>
                                            <p:cond delay="0"/>
                                          </p:stCondLst>
                                        </p:cTn>
                                        <p:tgtEl>
                                          <p:spTgt spid="32771">
                                            <p:txEl>
                                              <p:pRg st="1" end="1"/>
                                            </p:txEl>
                                          </p:spTgt>
                                        </p:tgtEl>
                                        <p:attrNameLst>
                                          <p:attrName>style.visibility</p:attrName>
                                        </p:attrNameLst>
                                      </p:cBhvr>
                                      <p:to>
                                        <p:strVal val="visible"/>
                                      </p:to>
                                    </p:set>
                                    <p:animEffect transition="in" filter="blinds(vertical)">
                                      <p:cBhvr>
                                        <p:cTn id="7" dur="500"/>
                                        <p:tgtEl>
                                          <p:spTgt spid="32771">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5" fill="hold" nodeType="clickEffect">
                                  <p:stCondLst>
                                    <p:cond delay="0"/>
                                  </p:stCondLst>
                                  <p:childTnLst>
                                    <p:set>
                                      <p:cBhvr>
                                        <p:cTn id="11" dur="1" fill="hold">
                                          <p:stCondLst>
                                            <p:cond delay="0"/>
                                          </p:stCondLst>
                                        </p:cTn>
                                        <p:tgtEl>
                                          <p:spTgt spid="32771">
                                            <p:txEl>
                                              <p:pRg st="2" end="2"/>
                                            </p:txEl>
                                          </p:spTgt>
                                        </p:tgtEl>
                                        <p:attrNameLst>
                                          <p:attrName>style.visibility</p:attrName>
                                        </p:attrNameLst>
                                      </p:cBhvr>
                                      <p:to>
                                        <p:strVal val="visible"/>
                                      </p:to>
                                    </p:set>
                                    <p:animEffect transition="in" filter="blinds(vertical)">
                                      <p:cBhvr>
                                        <p:cTn id="12" dur="500"/>
                                        <p:tgtEl>
                                          <p:spTgt spid="32771">
                                            <p:txEl>
                                              <p:pRg st="2" end="2"/>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3" presetClass="entr" presetSubtype="5" fill="hold" nodeType="clickEffect">
                                  <p:stCondLst>
                                    <p:cond delay="0"/>
                                  </p:stCondLst>
                                  <p:childTnLst>
                                    <p:set>
                                      <p:cBhvr>
                                        <p:cTn id="16" dur="1" fill="hold">
                                          <p:stCondLst>
                                            <p:cond delay="0"/>
                                          </p:stCondLst>
                                        </p:cTn>
                                        <p:tgtEl>
                                          <p:spTgt spid="32771">
                                            <p:txEl>
                                              <p:pRg st="3" end="3"/>
                                            </p:txEl>
                                          </p:spTgt>
                                        </p:tgtEl>
                                        <p:attrNameLst>
                                          <p:attrName>style.visibility</p:attrName>
                                        </p:attrNameLst>
                                      </p:cBhvr>
                                      <p:to>
                                        <p:strVal val="visible"/>
                                      </p:to>
                                    </p:set>
                                    <p:animEffect transition="in" filter="blinds(vertical)">
                                      <p:cBhvr>
                                        <p:cTn id="17" dur="500"/>
                                        <p:tgtEl>
                                          <p:spTgt spid="32771">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5" fill="hold" nodeType="clickEffect">
                                  <p:stCondLst>
                                    <p:cond delay="0"/>
                                  </p:stCondLst>
                                  <p:childTnLst>
                                    <p:set>
                                      <p:cBhvr>
                                        <p:cTn id="21" dur="1" fill="hold">
                                          <p:stCondLst>
                                            <p:cond delay="0"/>
                                          </p:stCondLst>
                                        </p:cTn>
                                        <p:tgtEl>
                                          <p:spTgt spid="32771">
                                            <p:txEl>
                                              <p:pRg st="4" end="4"/>
                                            </p:txEl>
                                          </p:spTgt>
                                        </p:tgtEl>
                                        <p:attrNameLst>
                                          <p:attrName>style.visibility</p:attrName>
                                        </p:attrNameLst>
                                      </p:cBhvr>
                                      <p:to>
                                        <p:strVal val="visible"/>
                                      </p:to>
                                    </p:set>
                                    <p:animEffect transition="in" filter="blinds(vertical)">
                                      <p:cBhvr>
                                        <p:cTn id="22" dur="500"/>
                                        <p:tgtEl>
                                          <p:spTgt spid="32771">
                                            <p:txEl>
                                              <p:pRg st="4" end="4"/>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3" presetClass="entr" presetSubtype="5" fill="hold" nodeType="clickEffect">
                                  <p:stCondLst>
                                    <p:cond delay="0"/>
                                  </p:stCondLst>
                                  <p:childTnLst>
                                    <p:set>
                                      <p:cBhvr>
                                        <p:cTn id="26" dur="1" fill="hold">
                                          <p:stCondLst>
                                            <p:cond delay="0"/>
                                          </p:stCondLst>
                                        </p:cTn>
                                        <p:tgtEl>
                                          <p:spTgt spid="32771">
                                            <p:txEl>
                                              <p:pRg st="5" end="5"/>
                                            </p:txEl>
                                          </p:spTgt>
                                        </p:tgtEl>
                                        <p:attrNameLst>
                                          <p:attrName>style.visibility</p:attrName>
                                        </p:attrNameLst>
                                      </p:cBhvr>
                                      <p:to>
                                        <p:strVal val="visible"/>
                                      </p:to>
                                    </p:set>
                                    <p:animEffect transition="in" filter="blinds(vertical)">
                                      <p:cBhvr>
                                        <p:cTn id="27" dur="500"/>
                                        <p:tgtEl>
                                          <p:spTgt spid="32771">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標準デザイン">
  <a:themeElements>
    <a:clrScheme name="標準デザイン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標準デザイン">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標準デザイン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標準デザイン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標準デザイン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標準デザイン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標準デザイン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標準デザイン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標準デザイン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標準デザイン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標準デザイン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標準デザイン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標準デザイン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標準デザイン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テーマ">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3996</TotalTime>
  <Words>1620</Words>
  <Application>Microsoft Office PowerPoint</Application>
  <PresentationFormat>画面に合わせる (4:3)</PresentationFormat>
  <Paragraphs>274</Paragraphs>
  <Slides>57</Slides>
  <Notes>6</Notes>
  <HiddenSlides>0</HiddenSlides>
  <MMClips>0</MMClips>
  <ScaleCrop>false</ScaleCrop>
  <HeadingPairs>
    <vt:vector size="6" baseType="variant">
      <vt:variant>
        <vt:lpstr>使用されているフォント</vt:lpstr>
      </vt:variant>
      <vt:variant>
        <vt:i4>10</vt:i4>
      </vt:variant>
      <vt:variant>
        <vt:lpstr>テーマ</vt:lpstr>
      </vt:variant>
      <vt:variant>
        <vt:i4>1</vt:i4>
      </vt:variant>
      <vt:variant>
        <vt:lpstr>スライド タイトル</vt:lpstr>
      </vt:variant>
      <vt:variant>
        <vt:i4>57</vt:i4>
      </vt:variant>
    </vt:vector>
  </HeadingPairs>
  <TitlesOfParts>
    <vt:vector size="68" baseType="lpstr">
      <vt:lpstr>HGS教科書体</vt:lpstr>
      <vt:lpstr>HG丸ｺﾞｼｯｸM-PRO</vt:lpstr>
      <vt:lpstr>ＭＳ Ｐゴシック</vt:lpstr>
      <vt:lpstr>UD デジタル 教科書体 N</vt:lpstr>
      <vt:lpstr>UD デジタル 教科書体 N-B</vt:lpstr>
      <vt:lpstr>UD デジタル 教科書体 NK-B</vt:lpstr>
      <vt:lpstr>UD デジタル 教科書体 NP</vt:lpstr>
      <vt:lpstr>UD デジタル 教科書体 NP-B</vt:lpstr>
      <vt:lpstr>Arial</vt:lpstr>
      <vt:lpstr>Century</vt:lpstr>
      <vt:lpstr>標準デザイン</vt:lpstr>
      <vt:lpstr>PowerPoint プレゼンテーション</vt:lpstr>
      <vt:lpstr>説明会　　次第</vt:lpstr>
      <vt:lpstr>入学前にしておいていただきたいこと</vt:lpstr>
      <vt:lpstr>入学前にしておいていただきたいこと</vt:lpstr>
      <vt:lpstr>入学前にしておいていただきたいこと</vt:lpstr>
      <vt:lpstr>入学前にしておいていただきたいこと</vt:lpstr>
      <vt:lpstr>入学前にしておいていただきたいこと</vt:lpstr>
      <vt:lpstr>入学前にしておいていただきたいこと</vt:lpstr>
      <vt:lpstr>登下校について</vt:lpstr>
      <vt:lpstr>交通安全のきまり</vt:lpstr>
      <vt:lpstr>日課について</vt:lpstr>
      <vt:lpstr>日課について</vt:lpstr>
      <vt:lpstr>学用品について</vt:lpstr>
      <vt:lpstr>学用品について</vt:lpstr>
      <vt:lpstr>筆箱(ケースタイプ)</vt:lpstr>
      <vt:lpstr> Ｂか２Ｂの鉛筆（５本程度） 消しゴム（よく消えるもの） （ねりけし、においのある消しゴム、キャラクターの形の消しゴムはおすすめしません。 赤鉛筆（１本）</vt:lpstr>
      <vt:lpstr>PowerPoint プレゼンテーション</vt:lpstr>
      <vt:lpstr>体育館シューズ</vt:lpstr>
      <vt:lpstr>たと名前を記入</vt:lpstr>
      <vt:lpstr>靴を入れる袋</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油粘土・粘土ケース</vt:lpstr>
      <vt:lpstr>粘土板</vt:lpstr>
      <vt:lpstr>道具箱</vt:lpstr>
      <vt:lpstr>PowerPoint プレゼンテーション</vt:lpstr>
      <vt:lpstr>道具箱に入れる物</vt:lpstr>
      <vt:lpstr>PowerPoint プレゼンテーション</vt:lpstr>
      <vt:lpstr>液体のり</vt:lpstr>
      <vt:lpstr>１６色太巻きクレパス</vt:lpstr>
      <vt:lpstr>１２色クーピー（または色鉛筆）</vt:lpstr>
      <vt:lpstr>セロテープ</vt:lpstr>
      <vt:lpstr>カスタネット</vt:lpstr>
      <vt:lpstr>PowerPoint プレゼンテーション</vt:lpstr>
      <vt:lpstr>学用品について</vt:lpstr>
      <vt:lpstr>給食について</vt:lpstr>
      <vt:lpstr>給食用ナフキン袋と ナフキン(ランチョンマット)とハンカチ (おしぼりまたは除菌シート) </vt:lpstr>
      <vt:lpstr>PowerPoint プレゼンテーション</vt:lpstr>
      <vt:lpstr>保健室から</vt:lpstr>
      <vt:lpstr>食物アレルギーについて</vt:lpstr>
      <vt:lpstr>健康観察</vt:lpstr>
      <vt:lpstr>健康診断</vt:lpstr>
      <vt:lpstr>保健室での対応</vt:lpstr>
      <vt:lpstr>学校感染症</vt:lpstr>
      <vt:lpstr>けがをした場合</vt:lpstr>
      <vt:lpstr>保健室の場所</vt:lpstr>
      <vt:lpstr>PowerPoint プレゼンテーション</vt:lpstr>
      <vt:lpstr>PowerPoint プレゼンテーション</vt:lpstr>
      <vt:lpstr>就学援助について</vt:lpstr>
      <vt:lpstr>PowerPoint プレゼンテーション</vt:lpstr>
      <vt:lpstr>PowerPoint プレゼンテーション</vt:lpstr>
      <vt:lpstr>PowerPoint プレゼンテーション</vt:lpstr>
    </vt:vector>
  </TitlesOfParts>
  <Company>大和市教育委員会</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スライド 1</dc:title>
  <dc:creator>坂東 功</dc:creator>
  <cp:lastModifiedBy>笠間 雄介</cp:lastModifiedBy>
  <cp:revision>271</cp:revision>
  <cp:lastPrinted>2022-01-17T00:33:18Z</cp:lastPrinted>
  <dcterms:created xsi:type="dcterms:W3CDTF">2010-01-20T02:34:07Z</dcterms:created>
  <dcterms:modified xsi:type="dcterms:W3CDTF">2026-01-13T06:52:26Z</dcterms:modified>
</cp:coreProperties>
</file>