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FF"/>
    <a:srgbClr val="0000FF"/>
    <a:srgbClr val="4784FF"/>
    <a:srgbClr val="CCFF66"/>
    <a:srgbClr val="C8FBFC"/>
    <a:srgbClr val="5BF3F7"/>
    <a:srgbClr val="FBC9FC"/>
    <a:srgbClr val="FFFDA7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7662" autoAdjust="0"/>
  </p:normalViewPr>
  <p:slideViewPr>
    <p:cSldViewPr>
      <p:cViewPr varScale="1">
        <p:scale>
          <a:sx n="72" d="100"/>
          <a:sy n="72" d="100"/>
        </p:scale>
        <p:origin x="123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39791" cy="495928"/>
          </a:xfrm>
          <a:prstGeom prst="rect">
            <a:avLst/>
          </a:prstGeom>
        </p:spPr>
        <p:txBody>
          <a:bodyPr vert="horz" lIns="90258" tIns="45129" rIns="90258" bIns="451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3622" y="3"/>
            <a:ext cx="2939791" cy="495928"/>
          </a:xfrm>
          <a:prstGeom prst="rect">
            <a:avLst/>
          </a:prstGeom>
        </p:spPr>
        <p:txBody>
          <a:bodyPr vert="horz" lIns="90258" tIns="45129" rIns="90258" bIns="45129" rtlCol="0"/>
          <a:lstStyle>
            <a:lvl1pPr algn="r">
              <a:defRPr sz="1200"/>
            </a:lvl1pPr>
          </a:lstStyle>
          <a:p>
            <a:fld id="{D651F7CB-9461-4240-A232-1BCC17B2D1F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58" tIns="45129" rIns="90258" bIns="451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656" y="4705039"/>
            <a:ext cx="5427667" cy="4458642"/>
          </a:xfrm>
          <a:prstGeom prst="rect">
            <a:avLst/>
          </a:prstGeom>
        </p:spPr>
        <p:txBody>
          <a:bodyPr vert="horz" lIns="90258" tIns="45129" rIns="90258" bIns="451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8506"/>
            <a:ext cx="2939791" cy="495928"/>
          </a:xfrm>
          <a:prstGeom prst="rect">
            <a:avLst/>
          </a:prstGeom>
        </p:spPr>
        <p:txBody>
          <a:bodyPr vert="horz" lIns="90258" tIns="45129" rIns="90258" bIns="451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3622" y="9408506"/>
            <a:ext cx="2939791" cy="495928"/>
          </a:xfrm>
          <a:prstGeom prst="rect">
            <a:avLst/>
          </a:prstGeom>
        </p:spPr>
        <p:txBody>
          <a:bodyPr vert="horz" lIns="90258" tIns="45129" rIns="90258" bIns="45129" rtlCol="0" anchor="b"/>
          <a:lstStyle>
            <a:lvl1pPr algn="r">
              <a:defRPr sz="1200"/>
            </a:lvl1pPr>
          </a:lstStyle>
          <a:p>
            <a:fld id="{9F837323-FF7E-46F5-9137-AFB60C77B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71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7323-FF7E-46F5-9137-AFB60C77BE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31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5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0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59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7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1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63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2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EA1A-72A5-41AC-A109-843F0ABC2C1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A666-FA17-4815-8ECD-7CC54D036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4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0486" y="0"/>
            <a:ext cx="9327393" cy="74888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E4481B-41EE-4950-AE01-6E3DD6533EB6}"/>
              </a:ext>
            </a:extLst>
          </p:cNvPr>
          <p:cNvSpPr txBox="1"/>
          <p:nvPr/>
        </p:nvSpPr>
        <p:spPr>
          <a:xfrm>
            <a:off x="136671" y="-1693"/>
            <a:ext cx="8496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n w="3175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西鶴のグルメ</a:t>
            </a:r>
            <a:r>
              <a:rPr kumimoji="1" lang="en-US" altLang="ja-JP" sz="3600" dirty="0">
                <a:ln w="3175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season1 7</a:t>
            </a:r>
            <a:r>
              <a:rPr kumimoji="1" lang="ja-JP" altLang="en-US" sz="3600" dirty="0">
                <a:ln w="3175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3600" dirty="0">
                <a:ln w="3175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kumimoji="1" lang="ja-JP" altLang="en-US" sz="3600" dirty="0">
                <a:ln w="3175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DB1FC5-DF7B-4163-B15F-D61D31FEE86D}"/>
              </a:ext>
            </a:extLst>
          </p:cNvPr>
          <p:cNvSpPr txBox="1"/>
          <p:nvPr/>
        </p:nvSpPr>
        <p:spPr>
          <a:xfrm>
            <a:off x="3902025" y="3845220"/>
            <a:ext cx="49937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カレイのネギソース。甘辛ソーズにネギの味がしっかり伝わり、ふわふわのカレイとタッグ。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豆まめ味噌汁、中からは豆が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これでもかとあふれてきた。</a:t>
            </a:r>
            <a:endParaRPr lang="en-US" altLang="ja-JP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★★★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A3C163-F0E4-48BC-A2E7-CD6AEFA3A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4487" b="1701"/>
          <a:stretch/>
        </p:blipFill>
        <p:spPr>
          <a:xfrm>
            <a:off x="312127" y="1032022"/>
            <a:ext cx="3744148" cy="28349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DAE025-F83B-4F60-BE12-74E94FD2B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18306" r="18069" b="31760"/>
          <a:stretch/>
        </p:blipFill>
        <p:spPr>
          <a:xfrm>
            <a:off x="296981" y="4005064"/>
            <a:ext cx="3498385" cy="244827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A2F6A0C-796B-42E8-801D-010FE78B8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1151" r="9051" b="6951"/>
          <a:stretch/>
        </p:blipFill>
        <p:spPr>
          <a:xfrm>
            <a:off x="4239938" y="932849"/>
            <a:ext cx="4319008" cy="33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15774</TotalTime>
  <Words>52</Words>
  <Application>Microsoft Office PowerPoint</Application>
  <PresentationFormat>画面に合わせる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HGS創英角ｺﾞｼｯｸUB</vt:lpstr>
      <vt:lpstr>ＭＳ Ｐゴシック</vt:lpstr>
      <vt:lpstr>Arial</vt:lpstr>
      <vt:lpstr>Calibri</vt:lpstr>
      <vt:lpstr>Office ​​テーマ</vt:lpstr>
      <vt:lpstr>PowerPoint プレゼンテーション</vt:lpstr>
    </vt:vector>
  </TitlesOfParts>
  <Company>大和市教育委員会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大和市教育委員会</dc:creator>
  <cp:lastModifiedBy>佐藤 隆之</cp:lastModifiedBy>
  <cp:revision>764</cp:revision>
  <cp:lastPrinted>2022-02-14T05:53:50Z</cp:lastPrinted>
  <dcterms:created xsi:type="dcterms:W3CDTF">2016-02-20T04:13:34Z</dcterms:created>
  <dcterms:modified xsi:type="dcterms:W3CDTF">2024-07-11T04:26:43Z</dcterms:modified>
</cp:coreProperties>
</file>